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65" r:id="rId2"/>
    <p:sldId id="256" r:id="rId3"/>
    <p:sldId id="260" r:id="rId4"/>
    <p:sldId id="261" r:id="rId5"/>
    <p:sldId id="263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2ABEF1-0AE7-4175-8F6C-F8985198151F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89CC706-8AD0-4010-B936-782A9B530DAF}">
      <dgm:prSet phldrT="[Текст]"/>
      <dgm:spPr/>
      <dgm:t>
        <a:bodyPr/>
        <a:lstStyle/>
        <a:p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МЕДИА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A87A3F-1571-4DAC-9CD6-3672BA5BC09F}" type="parTrans" cxnId="{49A2957F-57DB-41D1-9663-2B2CC0F06978}">
      <dgm:prSet/>
      <dgm:spPr/>
      <dgm:t>
        <a:bodyPr/>
        <a:lstStyle/>
        <a:p>
          <a:endParaRPr lang="ru-RU"/>
        </a:p>
      </dgm:t>
    </dgm:pt>
    <dgm:pt modelId="{99EF3CF1-1E24-4272-A47F-3AB4AE1AAC39}" type="sibTrans" cxnId="{49A2957F-57DB-41D1-9663-2B2CC0F06978}">
      <dgm:prSet/>
      <dgm:spPr/>
      <dgm:t>
        <a:bodyPr/>
        <a:lstStyle/>
        <a:p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Дәстүрлі Жаңа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E7449E-3E10-43D7-97E9-9DBF1C94597C}">
      <dgm:prSet phldrT="[Текст]"/>
      <dgm:spPr/>
      <dgm:t>
        <a:bodyPr/>
        <a:lstStyle/>
        <a:p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БАҚ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01E947-8A26-4FE6-B435-587C42B6D7FE}" type="parTrans" cxnId="{DC2577DE-9C30-49DD-ABD0-203DF001F511}">
      <dgm:prSet/>
      <dgm:spPr/>
      <dgm:t>
        <a:bodyPr/>
        <a:lstStyle/>
        <a:p>
          <a:endParaRPr lang="ru-RU"/>
        </a:p>
      </dgm:t>
    </dgm:pt>
    <dgm:pt modelId="{7373DE6C-35ED-4AD9-B3C2-94430494387E}" type="sibTrans" cxnId="{DC2577DE-9C30-49DD-ABD0-203DF001F511}">
      <dgm:prSet custT="1"/>
      <dgm:spPr/>
      <dgm:t>
        <a:bodyPr/>
        <a:lstStyle/>
        <a:p>
          <a:r>
            <a:rPr lang="kk-KZ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АУДИТОРИЯСЫ: </a:t>
          </a:r>
          <a:endParaRPr lang="kk-KZ" sz="1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kk-KZ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ОҚЫРМАН </a:t>
          </a:r>
          <a:r>
            <a:rPr lang="kk-KZ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КӨРЕРМЕН ТЫҢДАРМАН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42C38A-B7A5-4C09-9844-50CA2A52E807}">
      <dgm:prSet phldrT="[Текст]"/>
      <dgm:spPr/>
      <dgm:t>
        <a:bodyPr/>
        <a:lstStyle/>
        <a:p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СЫН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794E51-172A-4DA9-BB9D-ABED4A432C12}" type="parTrans" cxnId="{58C1AC8B-F803-4D3A-BDB7-9D3712ABA038}">
      <dgm:prSet/>
      <dgm:spPr/>
      <dgm:t>
        <a:bodyPr/>
        <a:lstStyle/>
        <a:p>
          <a:endParaRPr lang="ru-RU"/>
        </a:p>
      </dgm:t>
    </dgm:pt>
    <dgm:pt modelId="{4BBE2131-BFB0-4B84-A21B-C892896FDA38}" type="sibTrans" cxnId="{58C1AC8B-F803-4D3A-BDB7-9D3712ABA038}">
      <dgm:prSet custT="1"/>
      <dgm:spPr/>
      <dgm:t>
        <a:bodyPr/>
        <a:lstStyle/>
        <a:p>
          <a:r>
            <a:rPr lang="kk-KZ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ТАЛДАУ</a:t>
          </a:r>
        </a:p>
        <a:p>
          <a:r>
            <a:rPr lang="kk-KZ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БАҒАЛАіУ</a:t>
          </a:r>
        </a:p>
        <a:p>
          <a:r>
            <a:rPr lang="kk-KZ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ЖЕТІСТІКТЕР МЕН КЕМШІЛІКТЕРі ХАҚЫНДАҒЫ ПІКІРЛЕР</a:t>
          </a:r>
        </a:p>
        <a:p>
          <a:endParaRPr lang="ru-RU" sz="1000" dirty="0"/>
        </a:p>
      </dgm:t>
    </dgm:pt>
    <dgm:pt modelId="{D2D3B3A3-C0AB-47B8-8104-E2B4D92FEF7D}" type="pres">
      <dgm:prSet presAssocID="{592ABEF1-0AE7-4175-8F6C-F8985198151F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37AED9F-2FE4-47D3-B355-98C170B45F94}" type="pres">
      <dgm:prSet presAssocID="{189CC706-8AD0-4010-B936-782A9B530DAF}" presName="composite" presStyleCnt="0"/>
      <dgm:spPr/>
    </dgm:pt>
    <dgm:pt modelId="{494B3160-7809-48AE-9CDE-EA82CF13C429}" type="pres">
      <dgm:prSet presAssocID="{189CC706-8AD0-4010-B936-782A9B530DAF}" presName="Parent1" presStyleLbl="node1" presStyleIdx="0" presStyleCnt="6" custScaleX="109488" custScaleY="95090" custLinFactNeighborX="22973" custLinFactNeighborY="-153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E7064A-B847-48B4-B01E-CF85F15EE952}" type="pres">
      <dgm:prSet presAssocID="{189CC706-8AD0-4010-B936-782A9B530DAF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EB0A73-0807-42FB-A515-2CA212B7C540}" type="pres">
      <dgm:prSet presAssocID="{189CC706-8AD0-4010-B936-782A9B530DAF}" presName="BalanceSpacing" presStyleCnt="0"/>
      <dgm:spPr/>
    </dgm:pt>
    <dgm:pt modelId="{2463BAF3-AE98-49DD-9477-97E94247D846}" type="pres">
      <dgm:prSet presAssocID="{189CC706-8AD0-4010-B936-782A9B530DAF}" presName="BalanceSpacing1" presStyleCnt="0"/>
      <dgm:spPr/>
    </dgm:pt>
    <dgm:pt modelId="{72451FF1-2F0F-4685-8799-7C90F748586D}" type="pres">
      <dgm:prSet presAssocID="{99EF3CF1-1E24-4272-A47F-3AB4AE1AAC39}" presName="Accent1Text" presStyleLbl="node1" presStyleIdx="1" presStyleCnt="6"/>
      <dgm:spPr/>
      <dgm:t>
        <a:bodyPr/>
        <a:lstStyle/>
        <a:p>
          <a:endParaRPr lang="ru-RU"/>
        </a:p>
      </dgm:t>
    </dgm:pt>
    <dgm:pt modelId="{2CE7E0AB-05B6-4CEC-BA25-67640BD9E133}" type="pres">
      <dgm:prSet presAssocID="{99EF3CF1-1E24-4272-A47F-3AB4AE1AAC39}" presName="spaceBetweenRectangles" presStyleCnt="0"/>
      <dgm:spPr/>
    </dgm:pt>
    <dgm:pt modelId="{61FF210F-E669-40AC-899E-EB40FC5DED54}" type="pres">
      <dgm:prSet presAssocID="{56E7449E-3E10-43D7-97E9-9DBF1C94597C}" presName="composite" presStyleCnt="0"/>
      <dgm:spPr/>
    </dgm:pt>
    <dgm:pt modelId="{94998197-F870-4096-86DB-56338B34A516}" type="pres">
      <dgm:prSet presAssocID="{56E7449E-3E10-43D7-97E9-9DBF1C94597C}" presName="Parent1" presStyleLbl="node1" presStyleIdx="2" presStyleCnt="6" custScaleY="95629" custLinFactNeighborX="-7135" custLinFactNeighborY="482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6E4F60-A3B9-4B09-A59C-9E5F3323FC9E}" type="pres">
      <dgm:prSet presAssocID="{56E7449E-3E10-43D7-97E9-9DBF1C94597C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E3F600-9DAC-4C6D-B36A-F8124402E236}" type="pres">
      <dgm:prSet presAssocID="{56E7449E-3E10-43D7-97E9-9DBF1C94597C}" presName="BalanceSpacing" presStyleCnt="0"/>
      <dgm:spPr/>
    </dgm:pt>
    <dgm:pt modelId="{5DD70CF0-EE25-4951-9E0F-26CF9A1C1919}" type="pres">
      <dgm:prSet presAssocID="{56E7449E-3E10-43D7-97E9-9DBF1C94597C}" presName="BalanceSpacing1" presStyleCnt="0"/>
      <dgm:spPr/>
    </dgm:pt>
    <dgm:pt modelId="{5FFC88EF-A580-403C-97C5-0088DA15B9B8}" type="pres">
      <dgm:prSet presAssocID="{7373DE6C-35ED-4AD9-B3C2-94430494387E}" presName="Accent1Text" presStyleLbl="node1" presStyleIdx="3" presStyleCnt="6" custScaleX="110070"/>
      <dgm:spPr/>
      <dgm:t>
        <a:bodyPr/>
        <a:lstStyle/>
        <a:p>
          <a:endParaRPr lang="ru-RU"/>
        </a:p>
      </dgm:t>
    </dgm:pt>
    <dgm:pt modelId="{214D89FF-00CC-4EA4-AB12-9D4BB973EAF8}" type="pres">
      <dgm:prSet presAssocID="{7373DE6C-35ED-4AD9-B3C2-94430494387E}" presName="spaceBetweenRectangles" presStyleCnt="0"/>
      <dgm:spPr/>
    </dgm:pt>
    <dgm:pt modelId="{62BD72B5-DD8C-46DD-920C-DA745B346244}" type="pres">
      <dgm:prSet presAssocID="{D742C38A-B7A5-4C09-9844-50CA2A52E807}" presName="composite" presStyleCnt="0"/>
      <dgm:spPr/>
    </dgm:pt>
    <dgm:pt modelId="{065820B5-F25D-4AFD-8B98-600BCDA5D124}" type="pres">
      <dgm:prSet presAssocID="{D742C38A-B7A5-4C09-9844-50CA2A52E807}" presName="Parent1" presStyleLbl="node1" presStyleIdx="4" presStyleCnt="6" custLinFactNeighborX="884" custLinFactNeighborY="76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145C5C-0E8C-42C8-B3DF-2819F7540718}" type="pres">
      <dgm:prSet presAssocID="{D742C38A-B7A5-4C09-9844-50CA2A52E807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5FC350-06F0-43F4-B936-28FBA6754010}" type="pres">
      <dgm:prSet presAssocID="{D742C38A-B7A5-4C09-9844-50CA2A52E807}" presName="BalanceSpacing" presStyleCnt="0"/>
      <dgm:spPr/>
    </dgm:pt>
    <dgm:pt modelId="{4E94F40D-D186-486B-B90F-A21E81B48CE2}" type="pres">
      <dgm:prSet presAssocID="{D742C38A-B7A5-4C09-9844-50CA2A52E807}" presName="BalanceSpacing1" presStyleCnt="0"/>
      <dgm:spPr/>
    </dgm:pt>
    <dgm:pt modelId="{3DA92484-DE1F-4C11-8BA1-8C43B4204344}" type="pres">
      <dgm:prSet presAssocID="{4BBE2131-BFB0-4B84-A21B-C892896FDA38}" presName="Accent1Text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9F443A2E-B691-4CAF-A14B-3D56A7ABA000}" type="presOf" srcId="{4BBE2131-BFB0-4B84-A21B-C892896FDA38}" destId="{3DA92484-DE1F-4C11-8BA1-8C43B4204344}" srcOrd="0" destOrd="0" presId="urn:microsoft.com/office/officeart/2008/layout/AlternatingHexagons"/>
    <dgm:cxn modelId="{DC2577DE-9C30-49DD-ABD0-203DF001F511}" srcId="{592ABEF1-0AE7-4175-8F6C-F8985198151F}" destId="{56E7449E-3E10-43D7-97E9-9DBF1C94597C}" srcOrd="1" destOrd="0" parTransId="{9F01E947-8A26-4FE6-B435-587C42B6D7FE}" sibTransId="{7373DE6C-35ED-4AD9-B3C2-94430494387E}"/>
    <dgm:cxn modelId="{BBABCF74-19EF-4229-B885-EFBE86A27472}" type="presOf" srcId="{592ABEF1-0AE7-4175-8F6C-F8985198151F}" destId="{D2D3B3A3-C0AB-47B8-8104-E2B4D92FEF7D}" srcOrd="0" destOrd="0" presId="urn:microsoft.com/office/officeart/2008/layout/AlternatingHexagons"/>
    <dgm:cxn modelId="{DFBAED12-4C67-4F44-9FAA-81E57F8A9E38}" type="presOf" srcId="{189CC706-8AD0-4010-B936-782A9B530DAF}" destId="{494B3160-7809-48AE-9CDE-EA82CF13C429}" srcOrd="0" destOrd="0" presId="urn:microsoft.com/office/officeart/2008/layout/AlternatingHexagons"/>
    <dgm:cxn modelId="{BA47D05A-7F36-4AB6-9FD6-644E65FCB635}" type="presOf" srcId="{99EF3CF1-1E24-4272-A47F-3AB4AE1AAC39}" destId="{72451FF1-2F0F-4685-8799-7C90F748586D}" srcOrd="0" destOrd="0" presId="urn:microsoft.com/office/officeart/2008/layout/AlternatingHexagons"/>
    <dgm:cxn modelId="{49A2957F-57DB-41D1-9663-2B2CC0F06978}" srcId="{592ABEF1-0AE7-4175-8F6C-F8985198151F}" destId="{189CC706-8AD0-4010-B936-782A9B530DAF}" srcOrd="0" destOrd="0" parTransId="{A3A87A3F-1571-4DAC-9CD6-3672BA5BC09F}" sibTransId="{99EF3CF1-1E24-4272-A47F-3AB4AE1AAC39}"/>
    <dgm:cxn modelId="{0C35D954-0489-4B00-A469-176B712B7EDA}" type="presOf" srcId="{56E7449E-3E10-43D7-97E9-9DBF1C94597C}" destId="{94998197-F870-4096-86DB-56338B34A516}" srcOrd="0" destOrd="0" presId="urn:microsoft.com/office/officeart/2008/layout/AlternatingHexagons"/>
    <dgm:cxn modelId="{849690D9-5E59-4C65-B217-645AB1A50904}" type="presOf" srcId="{7373DE6C-35ED-4AD9-B3C2-94430494387E}" destId="{5FFC88EF-A580-403C-97C5-0088DA15B9B8}" srcOrd="0" destOrd="0" presId="urn:microsoft.com/office/officeart/2008/layout/AlternatingHexagons"/>
    <dgm:cxn modelId="{0615F006-A053-474B-A864-6401B0BCFAFA}" type="presOf" srcId="{D742C38A-B7A5-4C09-9844-50CA2A52E807}" destId="{065820B5-F25D-4AFD-8B98-600BCDA5D124}" srcOrd="0" destOrd="0" presId="urn:microsoft.com/office/officeart/2008/layout/AlternatingHexagons"/>
    <dgm:cxn modelId="{58C1AC8B-F803-4D3A-BDB7-9D3712ABA038}" srcId="{592ABEF1-0AE7-4175-8F6C-F8985198151F}" destId="{D742C38A-B7A5-4C09-9844-50CA2A52E807}" srcOrd="2" destOrd="0" parTransId="{E4794E51-172A-4DA9-BB9D-ABED4A432C12}" sibTransId="{4BBE2131-BFB0-4B84-A21B-C892896FDA38}"/>
    <dgm:cxn modelId="{A138342E-F61B-42E4-97F7-E118F8AA0750}" type="presParOf" srcId="{D2D3B3A3-C0AB-47B8-8104-E2B4D92FEF7D}" destId="{B37AED9F-2FE4-47D3-B355-98C170B45F94}" srcOrd="0" destOrd="0" presId="urn:microsoft.com/office/officeart/2008/layout/AlternatingHexagons"/>
    <dgm:cxn modelId="{1B01E1EB-8DB2-493E-B689-D9A216999D32}" type="presParOf" srcId="{B37AED9F-2FE4-47D3-B355-98C170B45F94}" destId="{494B3160-7809-48AE-9CDE-EA82CF13C429}" srcOrd="0" destOrd="0" presId="urn:microsoft.com/office/officeart/2008/layout/AlternatingHexagons"/>
    <dgm:cxn modelId="{8CE3DB3D-2D3E-4606-BF39-6FBEB668E1DB}" type="presParOf" srcId="{B37AED9F-2FE4-47D3-B355-98C170B45F94}" destId="{0DE7064A-B847-48B4-B01E-CF85F15EE952}" srcOrd="1" destOrd="0" presId="urn:microsoft.com/office/officeart/2008/layout/AlternatingHexagons"/>
    <dgm:cxn modelId="{51E6F1D3-7F88-4C67-881C-18278EE32E91}" type="presParOf" srcId="{B37AED9F-2FE4-47D3-B355-98C170B45F94}" destId="{0DEB0A73-0807-42FB-A515-2CA212B7C540}" srcOrd="2" destOrd="0" presId="urn:microsoft.com/office/officeart/2008/layout/AlternatingHexagons"/>
    <dgm:cxn modelId="{AF43611E-9B54-46B1-ACB0-C7ECCF19E8C7}" type="presParOf" srcId="{B37AED9F-2FE4-47D3-B355-98C170B45F94}" destId="{2463BAF3-AE98-49DD-9477-97E94247D846}" srcOrd="3" destOrd="0" presId="urn:microsoft.com/office/officeart/2008/layout/AlternatingHexagons"/>
    <dgm:cxn modelId="{6EBA0FB8-9031-475F-A9E2-4D3FEDEE938A}" type="presParOf" srcId="{B37AED9F-2FE4-47D3-B355-98C170B45F94}" destId="{72451FF1-2F0F-4685-8799-7C90F748586D}" srcOrd="4" destOrd="0" presId="urn:microsoft.com/office/officeart/2008/layout/AlternatingHexagons"/>
    <dgm:cxn modelId="{C9AEF3B1-6B31-4B15-B2CF-F33FFE11137B}" type="presParOf" srcId="{D2D3B3A3-C0AB-47B8-8104-E2B4D92FEF7D}" destId="{2CE7E0AB-05B6-4CEC-BA25-67640BD9E133}" srcOrd="1" destOrd="0" presId="urn:microsoft.com/office/officeart/2008/layout/AlternatingHexagons"/>
    <dgm:cxn modelId="{2C293ED4-DB55-4920-9CD8-309BEE35C984}" type="presParOf" srcId="{D2D3B3A3-C0AB-47B8-8104-E2B4D92FEF7D}" destId="{61FF210F-E669-40AC-899E-EB40FC5DED54}" srcOrd="2" destOrd="0" presId="urn:microsoft.com/office/officeart/2008/layout/AlternatingHexagons"/>
    <dgm:cxn modelId="{11326706-F165-404B-A678-2AB132D56919}" type="presParOf" srcId="{61FF210F-E669-40AC-899E-EB40FC5DED54}" destId="{94998197-F870-4096-86DB-56338B34A516}" srcOrd="0" destOrd="0" presId="urn:microsoft.com/office/officeart/2008/layout/AlternatingHexagons"/>
    <dgm:cxn modelId="{5F9F2F10-DE7F-4583-AED9-5882C71727EC}" type="presParOf" srcId="{61FF210F-E669-40AC-899E-EB40FC5DED54}" destId="{586E4F60-A3B9-4B09-A59C-9E5F3323FC9E}" srcOrd="1" destOrd="0" presId="urn:microsoft.com/office/officeart/2008/layout/AlternatingHexagons"/>
    <dgm:cxn modelId="{470A1258-DFAD-424A-A443-41F019506EC9}" type="presParOf" srcId="{61FF210F-E669-40AC-899E-EB40FC5DED54}" destId="{29E3F600-9DAC-4C6D-B36A-F8124402E236}" srcOrd="2" destOrd="0" presId="urn:microsoft.com/office/officeart/2008/layout/AlternatingHexagons"/>
    <dgm:cxn modelId="{AE19E10D-C739-4301-90EF-D4B83249CD22}" type="presParOf" srcId="{61FF210F-E669-40AC-899E-EB40FC5DED54}" destId="{5DD70CF0-EE25-4951-9E0F-26CF9A1C1919}" srcOrd="3" destOrd="0" presId="urn:microsoft.com/office/officeart/2008/layout/AlternatingHexagons"/>
    <dgm:cxn modelId="{71D497B5-D151-4DB9-BD9E-264896FEF305}" type="presParOf" srcId="{61FF210F-E669-40AC-899E-EB40FC5DED54}" destId="{5FFC88EF-A580-403C-97C5-0088DA15B9B8}" srcOrd="4" destOrd="0" presId="urn:microsoft.com/office/officeart/2008/layout/AlternatingHexagons"/>
    <dgm:cxn modelId="{D6C28C0E-D4E7-4133-84C0-62D9B26493DD}" type="presParOf" srcId="{D2D3B3A3-C0AB-47B8-8104-E2B4D92FEF7D}" destId="{214D89FF-00CC-4EA4-AB12-9D4BB973EAF8}" srcOrd="3" destOrd="0" presId="urn:microsoft.com/office/officeart/2008/layout/AlternatingHexagons"/>
    <dgm:cxn modelId="{9DF532A9-1406-4500-8E2E-3182F2AB19F1}" type="presParOf" srcId="{D2D3B3A3-C0AB-47B8-8104-E2B4D92FEF7D}" destId="{62BD72B5-DD8C-46DD-920C-DA745B346244}" srcOrd="4" destOrd="0" presId="urn:microsoft.com/office/officeart/2008/layout/AlternatingHexagons"/>
    <dgm:cxn modelId="{E372307B-7070-460B-AEF8-EEC36370F4FC}" type="presParOf" srcId="{62BD72B5-DD8C-46DD-920C-DA745B346244}" destId="{065820B5-F25D-4AFD-8B98-600BCDA5D124}" srcOrd="0" destOrd="0" presId="urn:microsoft.com/office/officeart/2008/layout/AlternatingHexagons"/>
    <dgm:cxn modelId="{6B01C55A-963D-43F4-85F9-CCCA88805C91}" type="presParOf" srcId="{62BD72B5-DD8C-46DD-920C-DA745B346244}" destId="{BB145C5C-0E8C-42C8-B3DF-2819F7540718}" srcOrd="1" destOrd="0" presId="urn:microsoft.com/office/officeart/2008/layout/AlternatingHexagons"/>
    <dgm:cxn modelId="{0232AEC6-8DA6-42E0-9D73-6F3C4029E0FC}" type="presParOf" srcId="{62BD72B5-DD8C-46DD-920C-DA745B346244}" destId="{7E5FC350-06F0-43F4-B936-28FBA6754010}" srcOrd="2" destOrd="0" presId="urn:microsoft.com/office/officeart/2008/layout/AlternatingHexagons"/>
    <dgm:cxn modelId="{B4BA133A-609E-4F0D-874B-DD7D0B9E50CC}" type="presParOf" srcId="{62BD72B5-DD8C-46DD-920C-DA745B346244}" destId="{4E94F40D-D186-486B-B90F-A21E81B48CE2}" srcOrd="3" destOrd="0" presId="urn:microsoft.com/office/officeart/2008/layout/AlternatingHexagons"/>
    <dgm:cxn modelId="{7A872296-9D3C-4687-8EC5-2EB268DCC373}" type="presParOf" srcId="{62BD72B5-DD8C-46DD-920C-DA745B346244}" destId="{3DA92484-DE1F-4C11-8BA1-8C43B4204344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6F3891-88DC-4F88-9591-D1E45C4CCEDE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AA12C3D-DA5F-4AC1-AE8F-80B126074D90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журналистік 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мәтіннің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аудиторияға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әсерін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зерттеу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4DE094-604A-4B9A-A9FE-050DE70B48CD}" type="parTrans" cxnId="{3E5A9200-1D2C-4C69-A5F5-152812A22B84}">
      <dgm:prSet/>
      <dgm:spPr/>
      <dgm:t>
        <a:bodyPr/>
        <a:lstStyle/>
        <a:p>
          <a:endParaRPr lang="ru-RU"/>
        </a:p>
      </dgm:t>
    </dgm:pt>
    <dgm:pt modelId="{FB79E509-363F-4C4A-8F7A-E67C52F573A1}" type="sibTrans" cxnId="{3E5A9200-1D2C-4C69-A5F5-152812A22B84}">
      <dgm:prSet/>
      <dgm:spPr/>
      <dgm:t>
        <a:bodyPr/>
        <a:lstStyle/>
        <a:p>
          <a:endParaRPr lang="ru-RU"/>
        </a:p>
      </dgm:t>
    </dgm:pt>
    <dgm:pt modelId="{588FE92D-BAF9-4C3B-B650-7ACFECD6647A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медиа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өнімнің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сапасын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арттыру</a:t>
          </a:r>
          <a:endParaRPr lang="ru-RU" sz="1800" dirty="0"/>
        </a:p>
      </dgm:t>
    </dgm:pt>
    <dgm:pt modelId="{531306C4-0BA0-44FA-B385-E1DF96B138CF}" type="parTrans" cxnId="{A45CC718-506A-4904-B157-E516E32966E6}">
      <dgm:prSet/>
      <dgm:spPr/>
      <dgm:t>
        <a:bodyPr/>
        <a:lstStyle/>
        <a:p>
          <a:endParaRPr lang="ru-RU"/>
        </a:p>
      </dgm:t>
    </dgm:pt>
    <dgm:pt modelId="{78D807E7-1F63-4D27-BAAE-28E92CB04920}" type="sibTrans" cxnId="{A45CC718-506A-4904-B157-E516E32966E6}">
      <dgm:prSet/>
      <dgm:spPr/>
      <dgm:t>
        <a:bodyPr/>
        <a:lstStyle/>
        <a:p>
          <a:endParaRPr lang="ru-RU"/>
        </a:p>
      </dgm:t>
    </dgm:pt>
    <dgm:pt modelId="{126190B7-4298-4A4D-A953-2962498CF77C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қоғамға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үндеу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балама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пікірді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жариялау</a:t>
          </a:r>
          <a:endParaRPr lang="ru-RU" sz="1600" dirty="0"/>
        </a:p>
      </dgm:t>
    </dgm:pt>
    <dgm:pt modelId="{E81C6921-B6E3-42FE-9E24-AFBD41C786F2}" type="parTrans" cxnId="{EA2A8D7E-16FB-4648-9C39-4BA9D582D8EC}">
      <dgm:prSet/>
      <dgm:spPr/>
      <dgm:t>
        <a:bodyPr/>
        <a:lstStyle/>
        <a:p>
          <a:endParaRPr lang="ru-RU"/>
        </a:p>
      </dgm:t>
    </dgm:pt>
    <dgm:pt modelId="{EB324CD0-CC57-41CF-947C-D1EE6119D351}" type="sibTrans" cxnId="{EA2A8D7E-16FB-4648-9C39-4BA9D582D8EC}">
      <dgm:prSet/>
      <dgm:spPr/>
      <dgm:t>
        <a:bodyPr/>
        <a:lstStyle/>
        <a:p>
          <a:endParaRPr lang="ru-RU"/>
        </a:p>
      </dgm:t>
    </dgm:pt>
    <dgm:pt modelId="{1765DA0C-75DE-4FBC-BFE3-5B790B5C5600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шындықты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тану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тәсілі</a:t>
          </a:r>
          <a:endParaRPr lang="ru-RU" sz="2000" dirty="0"/>
        </a:p>
      </dgm:t>
    </dgm:pt>
    <dgm:pt modelId="{24D7DB3E-A020-4DB6-AD93-281CE6E48DAB}" type="parTrans" cxnId="{62F68AEE-2564-47C4-B2EE-E8D6BD5936B4}">
      <dgm:prSet/>
      <dgm:spPr/>
      <dgm:t>
        <a:bodyPr/>
        <a:lstStyle/>
        <a:p>
          <a:endParaRPr lang="ru-RU"/>
        </a:p>
      </dgm:t>
    </dgm:pt>
    <dgm:pt modelId="{3CBEE0F6-D011-41FE-80FF-F6C0F436492D}" type="sibTrans" cxnId="{62F68AEE-2564-47C4-B2EE-E8D6BD5936B4}">
      <dgm:prSet/>
      <dgm:spPr/>
      <dgm:t>
        <a:bodyPr/>
        <a:lstStyle/>
        <a:p>
          <a:endParaRPr lang="ru-RU"/>
        </a:p>
      </dgm:t>
    </dgm:pt>
    <dgm:pt modelId="{41127C66-103C-495D-9671-81B8C4F5D37B}">
      <dgm:prSet phldrT="[Текст]" custT="1"/>
      <dgm:spPr/>
      <dgm:t>
        <a:bodyPr/>
        <a:lstStyle/>
        <a:p>
          <a:r>
            <a:rPr lang="kk-KZ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Оқырманды пікірталасқа, ашық әңгімеге шақыру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4A2DFA-F41D-49A1-AD1A-AEAC20FDC615}" type="parTrans" cxnId="{D4B4E1F9-CCF3-4DF1-87F8-DACB05016A05}">
      <dgm:prSet/>
      <dgm:spPr/>
      <dgm:t>
        <a:bodyPr/>
        <a:lstStyle/>
        <a:p>
          <a:endParaRPr lang="ru-RU"/>
        </a:p>
      </dgm:t>
    </dgm:pt>
    <dgm:pt modelId="{B303C320-3ED0-4F5C-BC71-4757A70CBC90}" type="sibTrans" cxnId="{D4B4E1F9-CCF3-4DF1-87F8-DACB05016A05}">
      <dgm:prSet/>
      <dgm:spPr/>
      <dgm:t>
        <a:bodyPr/>
        <a:lstStyle/>
        <a:p>
          <a:endParaRPr lang="ru-RU"/>
        </a:p>
      </dgm:t>
    </dgm:pt>
    <dgm:pt modelId="{8CE5F88B-77ED-4F21-84FE-EB15797DF03F}">
      <dgm:prSet custT="1"/>
      <dgm:spPr/>
      <dgm:t>
        <a:bodyPr/>
        <a:lstStyle/>
        <a:p>
          <a:r>
            <a:rPr lang="ru-RU" sz="1200" dirty="0" smtClean="0"/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кез-келген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медиа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өнімді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сыни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талдау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0FC887-0DD1-4539-9112-E83A324CFAB9}" type="parTrans" cxnId="{CEE46E2C-F1B0-44CA-AACC-48A408828409}">
      <dgm:prSet/>
      <dgm:spPr/>
      <dgm:t>
        <a:bodyPr/>
        <a:lstStyle/>
        <a:p>
          <a:endParaRPr lang="ru-RU"/>
        </a:p>
      </dgm:t>
    </dgm:pt>
    <dgm:pt modelId="{D62CD99D-4EDF-4A78-A530-543C573F6842}" type="sibTrans" cxnId="{CEE46E2C-F1B0-44CA-AACC-48A408828409}">
      <dgm:prSet/>
      <dgm:spPr/>
      <dgm:t>
        <a:bodyPr/>
        <a:lstStyle/>
        <a:p>
          <a:endParaRPr lang="ru-RU"/>
        </a:p>
      </dgm:t>
    </dgm:pt>
    <dgm:pt modelId="{4CE588A8-4F8B-406E-9160-9CB566BEE986}" type="pres">
      <dgm:prSet presAssocID="{2C6F3891-88DC-4F88-9591-D1E45C4CCED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CA9C91-E6A0-4FB9-92EA-4A80CDC06610}" type="pres">
      <dgm:prSet presAssocID="{EAA12C3D-DA5F-4AC1-AE8F-80B126074D90}" presName="node" presStyleLbl="node1" presStyleIdx="0" presStyleCnt="6" custScaleY="98107" custRadScaleRad="97472" custRadScaleInc="15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915643-BDFC-48D6-AE91-EE20EAAEF8DF}" type="pres">
      <dgm:prSet presAssocID="{EAA12C3D-DA5F-4AC1-AE8F-80B126074D90}" presName="spNode" presStyleCnt="0"/>
      <dgm:spPr/>
    </dgm:pt>
    <dgm:pt modelId="{25A3ACC3-6EDD-46DC-8FE5-9D2D234A7B1F}" type="pres">
      <dgm:prSet presAssocID="{FB79E509-363F-4C4A-8F7A-E67C52F573A1}" presName="sibTrans" presStyleLbl="sibTrans1D1" presStyleIdx="0" presStyleCnt="6"/>
      <dgm:spPr/>
      <dgm:t>
        <a:bodyPr/>
        <a:lstStyle/>
        <a:p>
          <a:endParaRPr lang="ru-RU"/>
        </a:p>
      </dgm:t>
    </dgm:pt>
    <dgm:pt modelId="{AFBD02DC-7B46-4ED0-B590-7CF05FA26EE8}" type="pres">
      <dgm:prSet presAssocID="{8CE5F88B-77ED-4F21-84FE-EB15797DF03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65B23C-D2B1-4513-88D1-A008E76CF02C}" type="pres">
      <dgm:prSet presAssocID="{8CE5F88B-77ED-4F21-84FE-EB15797DF03F}" presName="spNode" presStyleCnt="0"/>
      <dgm:spPr/>
    </dgm:pt>
    <dgm:pt modelId="{A768B6EF-4547-4313-A6BF-1C0B4F6BF1E5}" type="pres">
      <dgm:prSet presAssocID="{D62CD99D-4EDF-4A78-A530-543C573F6842}" presName="sibTrans" presStyleLbl="sibTrans1D1" presStyleIdx="1" presStyleCnt="6"/>
      <dgm:spPr/>
      <dgm:t>
        <a:bodyPr/>
        <a:lstStyle/>
        <a:p>
          <a:endParaRPr lang="ru-RU"/>
        </a:p>
      </dgm:t>
    </dgm:pt>
    <dgm:pt modelId="{4E7FAFAF-9565-4857-8E6A-EE08718D3CAE}" type="pres">
      <dgm:prSet presAssocID="{588FE92D-BAF9-4C3B-B650-7ACFECD6647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EF61DB-D1C6-4346-86B2-393906367831}" type="pres">
      <dgm:prSet presAssocID="{588FE92D-BAF9-4C3B-B650-7ACFECD6647A}" presName="spNode" presStyleCnt="0"/>
      <dgm:spPr/>
    </dgm:pt>
    <dgm:pt modelId="{ADA641A6-C6DF-4B1C-BBBB-20C396FE6FC0}" type="pres">
      <dgm:prSet presAssocID="{78D807E7-1F63-4D27-BAAE-28E92CB04920}" presName="sibTrans" presStyleLbl="sibTrans1D1" presStyleIdx="2" presStyleCnt="6"/>
      <dgm:spPr/>
      <dgm:t>
        <a:bodyPr/>
        <a:lstStyle/>
        <a:p>
          <a:endParaRPr lang="ru-RU"/>
        </a:p>
      </dgm:t>
    </dgm:pt>
    <dgm:pt modelId="{AC379640-F9D4-4BCF-AC4F-A57956F44CEA}" type="pres">
      <dgm:prSet presAssocID="{126190B7-4298-4A4D-A953-2962498CF77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BCD806-E11A-4680-A840-9DDAAECCB4E6}" type="pres">
      <dgm:prSet presAssocID="{126190B7-4298-4A4D-A953-2962498CF77C}" presName="spNode" presStyleCnt="0"/>
      <dgm:spPr/>
    </dgm:pt>
    <dgm:pt modelId="{14A307B6-258A-4A97-ACDF-B00FDA526D3E}" type="pres">
      <dgm:prSet presAssocID="{EB324CD0-CC57-41CF-947C-D1EE6119D351}" presName="sibTrans" presStyleLbl="sibTrans1D1" presStyleIdx="3" presStyleCnt="6"/>
      <dgm:spPr/>
      <dgm:t>
        <a:bodyPr/>
        <a:lstStyle/>
        <a:p>
          <a:endParaRPr lang="ru-RU"/>
        </a:p>
      </dgm:t>
    </dgm:pt>
    <dgm:pt modelId="{D4612A40-5B42-45C0-9346-91CE05B2D1BE}" type="pres">
      <dgm:prSet presAssocID="{1765DA0C-75DE-4FBC-BFE3-5B790B5C5600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5DAD16-E3E0-4B2B-87DC-2DC506312660}" type="pres">
      <dgm:prSet presAssocID="{1765DA0C-75DE-4FBC-BFE3-5B790B5C5600}" presName="spNode" presStyleCnt="0"/>
      <dgm:spPr/>
    </dgm:pt>
    <dgm:pt modelId="{088512EB-4C77-446A-AA46-7B6C41258B1D}" type="pres">
      <dgm:prSet presAssocID="{3CBEE0F6-D011-41FE-80FF-F6C0F436492D}" presName="sibTrans" presStyleLbl="sibTrans1D1" presStyleIdx="4" presStyleCnt="6"/>
      <dgm:spPr/>
      <dgm:t>
        <a:bodyPr/>
        <a:lstStyle/>
        <a:p>
          <a:endParaRPr lang="ru-RU"/>
        </a:p>
      </dgm:t>
    </dgm:pt>
    <dgm:pt modelId="{D7560AED-8C3E-4D1D-BC95-2DDFCD088A5C}" type="pres">
      <dgm:prSet presAssocID="{41127C66-103C-495D-9671-81B8C4F5D37B}" presName="node" presStyleLbl="node1" presStyleIdx="5" presStyleCnt="6" custScaleY="973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6433C0-4903-4680-9D9A-7FD285C36D1C}" type="pres">
      <dgm:prSet presAssocID="{41127C66-103C-495D-9671-81B8C4F5D37B}" presName="spNode" presStyleCnt="0"/>
      <dgm:spPr/>
    </dgm:pt>
    <dgm:pt modelId="{804E4F45-46C0-4169-9A9D-A9DB2CDE8F81}" type="pres">
      <dgm:prSet presAssocID="{B303C320-3ED0-4F5C-BC71-4757A70CBC90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3E5A9200-1D2C-4C69-A5F5-152812A22B84}" srcId="{2C6F3891-88DC-4F88-9591-D1E45C4CCEDE}" destId="{EAA12C3D-DA5F-4AC1-AE8F-80B126074D90}" srcOrd="0" destOrd="0" parTransId="{E54DE094-604A-4B9A-A9FE-050DE70B48CD}" sibTransId="{FB79E509-363F-4C4A-8F7A-E67C52F573A1}"/>
    <dgm:cxn modelId="{1B7EEEC2-F656-42F1-A948-62F118F9C42C}" type="presOf" srcId="{1765DA0C-75DE-4FBC-BFE3-5B790B5C5600}" destId="{D4612A40-5B42-45C0-9346-91CE05B2D1BE}" srcOrd="0" destOrd="0" presId="urn:microsoft.com/office/officeart/2005/8/layout/cycle6"/>
    <dgm:cxn modelId="{F037C984-C5CA-491D-B9DC-B9434F118959}" type="presOf" srcId="{78D807E7-1F63-4D27-BAAE-28E92CB04920}" destId="{ADA641A6-C6DF-4B1C-BBBB-20C396FE6FC0}" srcOrd="0" destOrd="0" presId="urn:microsoft.com/office/officeart/2005/8/layout/cycle6"/>
    <dgm:cxn modelId="{CA2D844E-8649-43C7-96F8-FD1B51EB7CD4}" type="presOf" srcId="{EB324CD0-CC57-41CF-947C-D1EE6119D351}" destId="{14A307B6-258A-4A97-ACDF-B00FDA526D3E}" srcOrd="0" destOrd="0" presId="urn:microsoft.com/office/officeart/2005/8/layout/cycle6"/>
    <dgm:cxn modelId="{77E8796A-A754-46B6-976C-C6D9BE5C5FA1}" type="presOf" srcId="{588FE92D-BAF9-4C3B-B650-7ACFECD6647A}" destId="{4E7FAFAF-9565-4857-8E6A-EE08718D3CAE}" srcOrd="0" destOrd="0" presId="urn:microsoft.com/office/officeart/2005/8/layout/cycle6"/>
    <dgm:cxn modelId="{3407A37E-7703-4F17-8516-DDC380817DC4}" type="presOf" srcId="{3CBEE0F6-D011-41FE-80FF-F6C0F436492D}" destId="{088512EB-4C77-446A-AA46-7B6C41258B1D}" srcOrd="0" destOrd="0" presId="urn:microsoft.com/office/officeart/2005/8/layout/cycle6"/>
    <dgm:cxn modelId="{A45CC718-506A-4904-B157-E516E32966E6}" srcId="{2C6F3891-88DC-4F88-9591-D1E45C4CCEDE}" destId="{588FE92D-BAF9-4C3B-B650-7ACFECD6647A}" srcOrd="2" destOrd="0" parTransId="{531306C4-0BA0-44FA-B385-E1DF96B138CF}" sibTransId="{78D807E7-1F63-4D27-BAAE-28E92CB04920}"/>
    <dgm:cxn modelId="{61A8C601-91C2-40C1-84C9-ACA56A89CF9C}" type="presOf" srcId="{2C6F3891-88DC-4F88-9591-D1E45C4CCEDE}" destId="{4CE588A8-4F8B-406E-9160-9CB566BEE986}" srcOrd="0" destOrd="0" presId="urn:microsoft.com/office/officeart/2005/8/layout/cycle6"/>
    <dgm:cxn modelId="{86BEA6EA-81E6-4523-99F0-8BF1C3965DE2}" type="presOf" srcId="{D62CD99D-4EDF-4A78-A530-543C573F6842}" destId="{A768B6EF-4547-4313-A6BF-1C0B4F6BF1E5}" srcOrd="0" destOrd="0" presId="urn:microsoft.com/office/officeart/2005/8/layout/cycle6"/>
    <dgm:cxn modelId="{68EE9F5A-6111-4D17-8FAC-06FD2EE97A12}" type="presOf" srcId="{B303C320-3ED0-4F5C-BC71-4757A70CBC90}" destId="{804E4F45-46C0-4169-9A9D-A9DB2CDE8F81}" srcOrd="0" destOrd="0" presId="urn:microsoft.com/office/officeart/2005/8/layout/cycle6"/>
    <dgm:cxn modelId="{D4B4E1F9-CCF3-4DF1-87F8-DACB05016A05}" srcId="{2C6F3891-88DC-4F88-9591-D1E45C4CCEDE}" destId="{41127C66-103C-495D-9671-81B8C4F5D37B}" srcOrd="5" destOrd="0" parTransId="{E24A2DFA-F41D-49A1-AD1A-AEAC20FDC615}" sibTransId="{B303C320-3ED0-4F5C-BC71-4757A70CBC90}"/>
    <dgm:cxn modelId="{F02925B7-5653-4E48-BECC-9E53A49AD1ED}" type="presOf" srcId="{EAA12C3D-DA5F-4AC1-AE8F-80B126074D90}" destId="{12CA9C91-E6A0-4FB9-92EA-4A80CDC06610}" srcOrd="0" destOrd="0" presId="urn:microsoft.com/office/officeart/2005/8/layout/cycle6"/>
    <dgm:cxn modelId="{AEBEE4D7-71AB-4D74-97CF-61A56AAD7584}" type="presOf" srcId="{8CE5F88B-77ED-4F21-84FE-EB15797DF03F}" destId="{AFBD02DC-7B46-4ED0-B590-7CF05FA26EE8}" srcOrd="0" destOrd="0" presId="urn:microsoft.com/office/officeart/2005/8/layout/cycle6"/>
    <dgm:cxn modelId="{AFD90BF1-93DB-4A43-89F7-E06EDC760115}" type="presOf" srcId="{FB79E509-363F-4C4A-8F7A-E67C52F573A1}" destId="{25A3ACC3-6EDD-46DC-8FE5-9D2D234A7B1F}" srcOrd="0" destOrd="0" presId="urn:microsoft.com/office/officeart/2005/8/layout/cycle6"/>
    <dgm:cxn modelId="{EA2A8D7E-16FB-4648-9C39-4BA9D582D8EC}" srcId="{2C6F3891-88DC-4F88-9591-D1E45C4CCEDE}" destId="{126190B7-4298-4A4D-A953-2962498CF77C}" srcOrd="3" destOrd="0" parTransId="{E81C6921-B6E3-42FE-9E24-AFBD41C786F2}" sibTransId="{EB324CD0-CC57-41CF-947C-D1EE6119D351}"/>
    <dgm:cxn modelId="{62F68AEE-2564-47C4-B2EE-E8D6BD5936B4}" srcId="{2C6F3891-88DC-4F88-9591-D1E45C4CCEDE}" destId="{1765DA0C-75DE-4FBC-BFE3-5B790B5C5600}" srcOrd="4" destOrd="0" parTransId="{24D7DB3E-A020-4DB6-AD93-281CE6E48DAB}" sibTransId="{3CBEE0F6-D011-41FE-80FF-F6C0F436492D}"/>
    <dgm:cxn modelId="{CEE46E2C-F1B0-44CA-AACC-48A408828409}" srcId="{2C6F3891-88DC-4F88-9591-D1E45C4CCEDE}" destId="{8CE5F88B-77ED-4F21-84FE-EB15797DF03F}" srcOrd="1" destOrd="0" parTransId="{5A0FC887-0DD1-4539-9112-E83A324CFAB9}" sibTransId="{D62CD99D-4EDF-4A78-A530-543C573F6842}"/>
    <dgm:cxn modelId="{00C49B23-8932-4721-89DC-CD49DF343B0B}" type="presOf" srcId="{126190B7-4298-4A4D-A953-2962498CF77C}" destId="{AC379640-F9D4-4BCF-AC4F-A57956F44CEA}" srcOrd="0" destOrd="0" presId="urn:microsoft.com/office/officeart/2005/8/layout/cycle6"/>
    <dgm:cxn modelId="{EA5D0F95-FCA8-4B5D-878E-E2030FC01E2C}" type="presOf" srcId="{41127C66-103C-495D-9671-81B8C4F5D37B}" destId="{D7560AED-8C3E-4D1D-BC95-2DDFCD088A5C}" srcOrd="0" destOrd="0" presId="urn:microsoft.com/office/officeart/2005/8/layout/cycle6"/>
    <dgm:cxn modelId="{74D5AE38-DF48-4D75-A08D-9E295635D91F}" type="presParOf" srcId="{4CE588A8-4F8B-406E-9160-9CB566BEE986}" destId="{12CA9C91-E6A0-4FB9-92EA-4A80CDC06610}" srcOrd="0" destOrd="0" presId="urn:microsoft.com/office/officeart/2005/8/layout/cycle6"/>
    <dgm:cxn modelId="{EEF3A687-74C5-4CDD-835F-363B8E47FDFC}" type="presParOf" srcId="{4CE588A8-4F8B-406E-9160-9CB566BEE986}" destId="{F0915643-BDFC-48D6-AE91-EE20EAAEF8DF}" srcOrd="1" destOrd="0" presId="urn:microsoft.com/office/officeart/2005/8/layout/cycle6"/>
    <dgm:cxn modelId="{C7EDFD94-916E-4A6E-8820-6FCBB2AA4D4B}" type="presParOf" srcId="{4CE588A8-4F8B-406E-9160-9CB566BEE986}" destId="{25A3ACC3-6EDD-46DC-8FE5-9D2D234A7B1F}" srcOrd="2" destOrd="0" presId="urn:microsoft.com/office/officeart/2005/8/layout/cycle6"/>
    <dgm:cxn modelId="{AC6791C2-2503-4E19-AF0F-94F258531238}" type="presParOf" srcId="{4CE588A8-4F8B-406E-9160-9CB566BEE986}" destId="{AFBD02DC-7B46-4ED0-B590-7CF05FA26EE8}" srcOrd="3" destOrd="0" presId="urn:microsoft.com/office/officeart/2005/8/layout/cycle6"/>
    <dgm:cxn modelId="{04AC6B2A-D715-4071-AB35-231B86730DE1}" type="presParOf" srcId="{4CE588A8-4F8B-406E-9160-9CB566BEE986}" destId="{5265B23C-D2B1-4513-88D1-A008E76CF02C}" srcOrd="4" destOrd="0" presId="urn:microsoft.com/office/officeart/2005/8/layout/cycle6"/>
    <dgm:cxn modelId="{E189333A-F428-4C72-A240-10031897C2C5}" type="presParOf" srcId="{4CE588A8-4F8B-406E-9160-9CB566BEE986}" destId="{A768B6EF-4547-4313-A6BF-1C0B4F6BF1E5}" srcOrd="5" destOrd="0" presId="urn:microsoft.com/office/officeart/2005/8/layout/cycle6"/>
    <dgm:cxn modelId="{C1AAD172-91E7-4547-BEDF-8A75F8F66AAF}" type="presParOf" srcId="{4CE588A8-4F8B-406E-9160-9CB566BEE986}" destId="{4E7FAFAF-9565-4857-8E6A-EE08718D3CAE}" srcOrd="6" destOrd="0" presId="urn:microsoft.com/office/officeart/2005/8/layout/cycle6"/>
    <dgm:cxn modelId="{5ADC3DB2-96D3-4140-9A3A-1F55D3FFD7BD}" type="presParOf" srcId="{4CE588A8-4F8B-406E-9160-9CB566BEE986}" destId="{8FEF61DB-D1C6-4346-86B2-393906367831}" srcOrd="7" destOrd="0" presId="urn:microsoft.com/office/officeart/2005/8/layout/cycle6"/>
    <dgm:cxn modelId="{A8AC8575-A005-4728-9BE8-8B1DE85CC0A9}" type="presParOf" srcId="{4CE588A8-4F8B-406E-9160-9CB566BEE986}" destId="{ADA641A6-C6DF-4B1C-BBBB-20C396FE6FC0}" srcOrd="8" destOrd="0" presId="urn:microsoft.com/office/officeart/2005/8/layout/cycle6"/>
    <dgm:cxn modelId="{8ACC90A7-6806-4C22-BB0C-CE9286526118}" type="presParOf" srcId="{4CE588A8-4F8B-406E-9160-9CB566BEE986}" destId="{AC379640-F9D4-4BCF-AC4F-A57956F44CEA}" srcOrd="9" destOrd="0" presId="urn:microsoft.com/office/officeart/2005/8/layout/cycle6"/>
    <dgm:cxn modelId="{C97F5BF3-06DD-4690-A9E3-086548A63B9F}" type="presParOf" srcId="{4CE588A8-4F8B-406E-9160-9CB566BEE986}" destId="{FDBCD806-E11A-4680-A840-9DDAAECCB4E6}" srcOrd="10" destOrd="0" presId="urn:microsoft.com/office/officeart/2005/8/layout/cycle6"/>
    <dgm:cxn modelId="{83C60527-8A32-4A01-9E32-2816872ED69A}" type="presParOf" srcId="{4CE588A8-4F8B-406E-9160-9CB566BEE986}" destId="{14A307B6-258A-4A97-ACDF-B00FDA526D3E}" srcOrd="11" destOrd="0" presId="urn:microsoft.com/office/officeart/2005/8/layout/cycle6"/>
    <dgm:cxn modelId="{0277B082-D40D-4038-90B0-1F8CCE9C1254}" type="presParOf" srcId="{4CE588A8-4F8B-406E-9160-9CB566BEE986}" destId="{D4612A40-5B42-45C0-9346-91CE05B2D1BE}" srcOrd="12" destOrd="0" presId="urn:microsoft.com/office/officeart/2005/8/layout/cycle6"/>
    <dgm:cxn modelId="{1478D15E-93B8-45E3-9EC8-FFB1290EFDA9}" type="presParOf" srcId="{4CE588A8-4F8B-406E-9160-9CB566BEE986}" destId="{2A5DAD16-E3E0-4B2B-87DC-2DC506312660}" srcOrd="13" destOrd="0" presId="urn:microsoft.com/office/officeart/2005/8/layout/cycle6"/>
    <dgm:cxn modelId="{1271BCEF-7484-41BA-8B8E-3121917898B3}" type="presParOf" srcId="{4CE588A8-4F8B-406E-9160-9CB566BEE986}" destId="{088512EB-4C77-446A-AA46-7B6C41258B1D}" srcOrd="14" destOrd="0" presId="urn:microsoft.com/office/officeart/2005/8/layout/cycle6"/>
    <dgm:cxn modelId="{CE201E52-3017-4F47-AB17-253BE7383177}" type="presParOf" srcId="{4CE588A8-4F8B-406E-9160-9CB566BEE986}" destId="{D7560AED-8C3E-4D1D-BC95-2DDFCD088A5C}" srcOrd="15" destOrd="0" presId="urn:microsoft.com/office/officeart/2005/8/layout/cycle6"/>
    <dgm:cxn modelId="{91E461FB-A6BE-48D1-82D7-91A4FEBCDBF4}" type="presParOf" srcId="{4CE588A8-4F8B-406E-9160-9CB566BEE986}" destId="{B76433C0-4903-4680-9D9A-7FD285C36D1C}" srcOrd="16" destOrd="0" presId="urn:microsoft.com/office/officeart/2005/8/layout/cycle6"/>
    <dgm:cxn modelId="{E6341FE1-C2C1-4CDC-AC01-C27F1ED1DB79}" type="presParOf" srcId="{4CE588A8-4F8B-406E-9160-9CB566BEE986}" destId="{804E4F45-46C0-4169-9A9D-A9DB2CDE8F81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E73F50-5AFC-4263-830F-F72BF945D396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C6C227-8FB6-4B1B-9885-8A515C5D323F}">
      <dgm:prSet phldrT="[Текст]"/>
      <dgm:spPr/>
      <dgm:t>
        <a:bodyPr/>
        <a:lstStyle/>
        <a:p>
          <a:r>
            <a:rPr lang="kk-KZ" dirty="0" smtClean="0"/>
            <a:t>ПІКІР</a:t>
          </a:r>
          <a:endParaRPr lang="ru-RU" dirty="0"/>
        </a:p>
      </dgm:t>
    </dgm:pt>
    <dgm:pt modelId="{0D594D32-6C26-447D-A72B-4D3B102D250A}" type="parTrans" cxnId="{51B1AFFC-12D9-463C-B6A3-51D296F62D1B}">
      <dgm:prSet/>
      <dgm:spPr/>
      <dgm:t>
        <a:bodyPr/>
        <a:lstStyle/>
        <a:p>
          <a:endParaRPr lang="ru-RU"/>
        </a:p>
      </dgm:t>
    </dgm:pt>
    <dgm:pt modelId="{FA3278AA-1E32-45E6-8146-5B5ED4A9E7B6}" type="sibTrans" cxnId="{51B1AFFC-12D9-463C-B6A3-51D296F62D1B}">
      <dgm:prSet/>
      <dgm:spPr/>
      <dgm:t>
        <a:bodyPr/>
        <a:lstStyle/>
        <a:p>
          <a:endParaRPr lang="ru-RU"/>
        </a:p>
      </dgm:t>
    </dgm:pt>
    <dgm:pt modelId="{32CE7C1C-EA77-4844-87BE-71BA83A0C274}">
      <dgm:prSet phldrT="[Текст]"/>
      <dgm:spPr/>
      <dgm:t>
        <a:bodyPr/>
        <a:lstStyle/>
        <a:p>
          <a:r>
            <a:rPr lang="kk-KZ" dirty="0" smtClean="0"/>
            <a:t>АРТЫҚ</a:t>
          </a:r>
          <a:endParaRPr lang="ru-RU" dirty="0"/>
        </a:p>
      </dgm:t>
    </dgm:pt>
    <dgm:pt modelId="{678E4094-0D1F-4075-8B72-ABF29CFC7734}" type="parTrans" cxnId="{EF38BD01-F379-4226-AD43-CA29A5328568}">
      <dgm:prSet/>
      <dgm:spPr/>
      <dgm:t>
        <a:bodyPr/>
        <a:lstStyle/>
        <a:p>
          <a:endParaRPr lang="ru-RU"/>
        </a:p>
      </dgm:t>
    </dgm:pt>
    <dgm:pt modelId="{AA36F340-447B-4D7F-9EF3-DE1BB4A73A95}" type="sibTrans" cxnId="{EF38BD01-F379-4226-AD43-CA29A5328568}">
      <dgm:prSet/>
      <dgm:spPr/>
      <dgm:t>
        <a:bodyPr/>
        <a:lstStyle/>
        <a:p>
          <a:endParaRPr lang="ru-RU"/>
        </a:p>
      </dgm:t>
    </dgm:pt>
    <dgm:pt modelId="{6477A7E6-C698-49E9-BCA1-B0FEAE9C7FA2}">
      <dgm:prSet phldrT="[Текст]"/>
      <dgm:spPr/>
      <dgm:t>
        <a:bodyPr/>
        <a:lstStyle/>
        <a:p>
          <a:r>
            <a:rPr lang="kk-KZ" dirty="0" smtClean="0"/>
            <a:t>КЕМ</a:t>
          </a:r>
          <a:endParaRPr lang="ru-RU" dirty="0"/>
        </a:p>
      </dgm:t>
    </dgm:pt>
    <dgm:pt modelId="{4EAE4B9F-724D-4282-A8A6-8C81F3E6D279}" type="parTrans" cxnId="{A8AEA90E-6B0F-49A8-BCF4-28456E52E5AD}">
      <dgm:prSet/>
      <dgm:spPr/>
      <dgm:t>
        <a:bodyPr/>
        <a:lstStyle/>
        <a:p>
          <a:endParaRPr lang="ru-RU"/>
        </a:p>
      </dgm:t>
    </dgm:pt>
    <dgm:pt modelId="{CBEAA92E-70D0-440A-B5BB-6C73EA6D1FDF}" type="sibTrans" cxnId="{A8AEA90E-6B0F-49A8-BCF4-28456E52E5AD}">
      <dgm:prSet/>
      <dgm:spPr/>
      <dgm:t>
        <a:bodyPr/>
        <a:lstStyle/>
        <a:p>
          <a:endParaRPr lang="ru-RU"/>
        </a:p>
      </dgm:t>
    </dgm:pt>
    <dgm:pt modelId="{99BD2D45-3FAF-45F4-AF51-6A504FCDCD81}" type="pres">
      <dgm:prSet presAssocID="{52E73F50-5AFC-4263-830F-F72BF945D396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5637543B-89C8-49C6-BA6C-DD41A770B05E}" type="pres">
      <dgm:prSet presAssocID="{7AC6C227-8FB6-4B1B-9885-8A515C5D323F}" presName="Accent1" presStyleCnt="0"/>
      <dgm:spPr/>
    </dgm:pt>
    <dgm:pt modelId="{9129DB58-B10B-4E81-A5A0-C92A49D54B5C}" type="pres">
      <dgm:prSet presAssocID="{7AC6C227-8FB6-4B1B-9885-8A515C5D323F}" presName="Accent" presStyleLbl="node1" presStyleIdx="0" presStyleCnt="3"/>
      <dgm:spPr/>
    </dgm:pt>
    <dgm:pt modelId="{5C44EC54-0D25-43DB-84A8-C6AD33C9E3EC}" type="pres">
      <dgm:prSet presAssocID="{7AC6C227-8FB6-4B1B-9885-8A515C5D323F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5ECF0C-DF59-4AD1-BD71-079A24519138}" type="pres">
      <dgm:prSet presAssocID="{32CE7C1C-EA77-4844-87BE-71BA83A0C274}" presName="Accent2" presStyleCnt="0"/>
      <dgm:spPr/>
    </dgm:pt>
    <dgm:pt modelId="{AF21502E-EB0D-44FC-AC5E-DD37317E3D9C}" type="pres">
      <dgm:prSet presAssocID="{32CE7C1C-EA77-4844-87BE-71BA83A0C274}" presName="Accent" presStyleLbl="node1" presStyleIdx="1" presStyleCnt="3"/>
      <dgm:spPr/>
    </dgm:pt>
    <dgm:pt modelId="{637B4F60-C1A9-4847-8A13-9C1985458718}" type="pres">
      <dgm:prSet presAssocID="{32CE7C1C-EA77-4844-87BE-71BA83A0C274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7409B1-ED5D-4215-A36A-71A2FA6E9E1F}" type="pres">
      <dgm:prSet presAssocID="{6477A7E6-C698-49E9-BCA1-B0FEAE9C7FA2}" presName="Accent3" presStyleCnt="0"/>
      <dgm:spPr/>
    </dgm:pt>
    <dgm:pt modelId="{2B45D87C-CBD2-40F5-AE94-047C559B84C0}" type="pres">
      <dgm:prSet presAssocID="{6477A7E6-C698-49E9-BCA1-B0FEAE9C7FA2}" presName="Accent" presStyleLbl="node1" presStyleIdx="2" presStyleCnt="3"/>
      <dgm:spPr/>
    </dgm:pt>
    <dgm:pt modelId="{E992F151-F119-4029-9129-3F1A88DD015F}" type="pres">
      <dgm:prSet presAssocID="{6477A7E6-C698-49E9-BCA1-B0FEAE9C7FA2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FC6C50-05DC-4582-8FFF-C21C793A6B1C}" type="presOf" srcId="{32CE7C1C-EA77-4844-87BE-71BA83A0C274}" destId="{637B4F60-C1A9-4847-8A13-9C1985458718}" srcOrd="0" destOrd="0" presId="urn:microsoft.com/office/officeart/2009/layout/CircleArrowProcess"/>
    <dgm:cxn modelId="{A8AEA90E-6B0F-49A8-BCF4-28456E52E5AD}" srcId="{52E73F50-5AFC-4263-830F-F72BF945D396}" destId="{6477A7E6-C698-49E9-BCA1-B0FEAE9C7FA2}" srcOrd="2" destOrd="0" parTransId="{4EAE4B9F-724D-4282-A8A6-8C81F3E6D279}" sibTransId="{CBEAA92E-70D0-440A-B5BB-6C73EA6D1FDF}"/>
    <dgm:cxn modelId="{FCEEEAC2-54E5-44E1-8A7D-A4621B644566}" type="presOf" srcId="{6477A7E6-C698-49E9-BCA1-B0FEAE9C7FA2}" destId="{E992F151-F119-4029-9129-3F1A88DD015F}" srcOrd="0" destOrd="0" presId="urn:microsoft.com/office/officeart/2009/layout/CircleArrowProcess"/>
    <dgm:cxn modelId="{19DF8B35-E001-4026-AD30-6DA770E01264}" type="presOf" srcId="{52E73F50-5AFC-4263-830F-F72BF945D396}" destId="{99BD2D45-3FAF-45F4-AF51-6A504FCDCD81}" srcOrd="0" destOrd="0" presId="urn:microsoft.com/office/officeart/2009/layout/CircleArrowProcess"/>
    <dgm:cxn modelId="{9EE555FF-40B3-456E-A68C-0B4722981196}" type="presOf" srcId="{7AC6C227-8FB6-4B1B-9885-8A515C5D323F}" destId="{5C44EC54-0D25-43DB-84A8-C6AD33C9E3EC}" srcOrd="0" destOrd="0" presId="urn:microsoft.com/office/officeart/2009/layout/CircleArrowProcess"/>
    <dgm:cxn modelId="{EF38BD01-F379-4226-AD43-CA29A5328568}" srcId="{52E73F50-5AFC-4263-830F-F72BF945D396}" destId="{32CE7C1C-EA77-4844-87BE-71BA83A0C274}" srcOrd="1" destOrd="0" parTransId="{678E4094-0D1F-4075-8B72-ABF29CFC7734}" sibTransId="{AA36F340-447B-4D7F-9EF3-DE1BB4A73A95}"/>
    <dgm:cxn modelId="{51B1AFFC-12D9-463C-B6A3-51D296F62D1B}" srcId="{52E73F50-5AFC-4263-830F-F72BF945D396}" destId="{7AC6C227-8FB6-4B1B-9885-8A515C5D323F}" srcOrd="0" destOrd="0" parTransId="{0D594D32-6C26-447D-A72B-4D3B102D250A}" sibTransId="{FA3278AA-1E32-45E6-8146-5B5ED4A9E7B6}"/>
    <dgm:cxn modelId="{AF95B98D-D055-4161-9588-81716D01AB4F}" type="presParOf" srcId="{99BD2D45-3FAF-45F4-AF51-6A504FCDCD81}" destId="{5637543B-89C8-49C6-BA6C-DD41A770B05E}" srcOrd="0" destOrd="0" presId="urn:microsoft.com/office/officeart/2009/layout/CircleArrowProcess"/>
    <dgm:cxn modelId="{A8536B87-2241-4233-9921-E88D228F6E56}" type="presParOf" srcId="{5637543B-89C8-49C6-BA6C-DD41A770B05E}" destId="{9129DB58-B10B-4E81-A5A0-C92A49D54B5C}" srcOrd="0" destOrd="0" presId="urn:microsoft.com/office/officeart/2009/layout/CircleArrowProcess"/>
    <dgm:cxn modelId="{8E20B1AA-A94B-42A1-9BD9-8CB21CE0F408}" type="presParOf" srcId="{99BD2D45-3FAF-45F4-AF51-6A504FCDCD81}" destId="{5C44EC54-0D25-43DB-84A8-C6AD33C9E3EC}" srcOrd="1" destOrd="0" presId="urn:microsoft.com/office/officeart/2009/layout/CircleArrowProcess"/>
    <dgm:cxn modelId="{C8DF9326-0C06-447B-9481-70C019A849CF}" type="presParOf" srcId="{99BD2D45-3FAF-45F4-AF51-6A504FCDCD81}" destId="{485ECF0C-DF59-4AD1-BD71-079A24519138}" srcOrd="2" destOrd="0" presId="urn:microsoft.com/office/officeart/2009/layout/CircleArrowProcess"/>
    <dgm:cxn modelId="{ECA6FE5F-198E-4EFD-B0A0-B875E6B3D90B}" type="presParOf" srcId="{485ECF0C-DF59-4AD1-BD71-079A24519138}" destId="{AF21502E-EB0D-44FC-AC5E-DD37317E3D9C}" srcOrd="0" destOrd="0" presId="urn:microsoft.com/office/officeart/2009/layout/CircleArrowProcess"/>
    <dgm:cxn modelId="{463B5629-A682-4330-A2D9-3CC197AFAD72}" type="presParOf" srcId="{99BD2D45-3FAF-45F4-AF51-6A504FCDCD81}" destId="{637B4F60-C1A9-4847-8A13-9C1985458718}" srcOrd="3" destOrd="0" presId="urn:microsoft.com/office/officeart/2009/layout/CircleArrowProcess"/>
    <dgm:cxn modelId="{A75DA895-BC1D-4FC7-A4F8-98D825EA10C4}" type="presParOf" srcId="{99BD2D45-3FAF-45F4-AF51-6A504FCDCD81}" destId="{BD7409B1-ED5D-4215-A36A-71A2FA6E9E1F}" srcOrd="4" destOrd="0" presId="urn:microsoft.com/office/officeart/2009/layout/CircleArrowProcess"/>
    <dgm:cxn modelId="{2554F66A-A576-46E0-9CD8-FBF0A24EA22B}" type="presParOf" srcId="{BD7409B1-ED5D-4215-A36A-71A2FA6E9E1F}" destId="{2B45D87C-CBD2-40F5-AE94-047C559B84C0}" srcOrd="0" destOrd="0" presId="urn:microsoft.com/office/officeart/2009/layout/CircleArrowProcess"/>
    <dgm:cxn modelId="{4349ECE2-27DE-4A75-9EEE-ACBB96197180}" type="presParOf" srcId="{99BD2D45-3FAF-45F4-AF51-6A504FCDCD81}" destId="{E992F151-F119-4029-9129-3F1A88DD015F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3ECFF7-B4C9-4151-B6FD-01BB6692FA43}" type="doc">
      <dgm:prSet loTypeId="urn:microsoft.com/office/officeart/2005/8/layout/vProcess5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D7DBD42A-DF81-47A7-A0A0-333A7099794A}">
      <dgm:prSet phldrT="[Текст]"/>
      <dgm:spPr/>
      <dgm:t>
        <a:bodyPr/>
        <a:lstStyle/>
        <a:p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АКАДЕМИЯЛЫҚ</a:t>
          </a:r>
        </a:p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Академиялық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қоғамдастықты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қауымдастық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54BF0E-153D-4FB9-973E-F61011CAF9FE}" type="parTrans" cxnId="{CB026AC6-EB59-4CF2-9489-E2520262C2E3}">
      <dgm:prSet/>
      <dgm:spPr/>
      <dgm:t>
        <a:bodyPr/>
        <a:lstStyle/>
        <a:p>
          <a:endParaRPr lang="ru-RU"/>
        </a:p>
      </dgm:t>
    </dgm:pt>
    <dgm:pt modelId="{8784BE0D-EFD6-4C35-9DB6-0ABC5DBB4D37}" type="sibTrans" cxnId="{CB026AC6-EB59-4CF2-9489-E2520262C2E3}">
      <dgm:prSet/>
      <dgm:spPr/>
      <dgm:t>
        <a:bodyPr/>
        <a:lstStyle/>
        <a:p>
          <a:endParaRPr lang="ru-RU"/>
        </a:p>
      </dgm:t>
    </dgm:pt>
    <dgm:pt modelId="{0130E95E-8381-4A50-9D0C-4B6D18C87E39}">
      <dgm:prSet phldrT="[Текст]"/>
      <dgm:spPr/>
      <dgm:t>
        <a:bodyPr/>
        <a:lstStyle/>
        <a:p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КӘСІБИ</a:t>
          </a:r>
        </a:p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кәсіби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қауымдастықты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журналистердің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өзі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ұсынады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983DEA-37F4-4742-B99D-F8019213DB04}" type="parTrans" cxnId="{C7CEA58D-D37F-4D5D-942A-B0BB47512D71}">
      <dgm:prSet/>
      <dgm:spPr/>
      <dgm:t>
        <a:bodyPr/>
        <a:lstStyle/>
        <a:p>
          <a:endParaRPr lang="ru-RU"/>
        </a:p>
      </dgm:t>
    </dgm:pt>
    <dgm:pt modelId="{D290C7B8-ED0D-45B9-9F55-61A0437B459E}" type="sibTrans" cxnId="{C7CEA58D-D37F-4D5D-942A-B0BB47512D71}">
      <dgm:prSet/>
      <dgm:spPr/>
      <dgm:t>
        <a:bodyPr/>
        <a:lstStyle/>
        <a:p>
          <a:endParaRPr lang="ru-RU"/>
        </a:p>
      </dgm:t>
    </dgm:pt>
    <dgm:pt modelId="{47997CEE-01E2-4AD7-AAF8-0828CC33B48E}">
      <dgm:prSet phldrT="[Текст]"/>
      <dgm:spPr/>
      <dgm:t>
        <a:bodyPr/>
        <a:lstStyle/>
        <a:p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БҰҚАРАЛЫҚ</a:t>
          </a:r>
        </a:p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қарапайым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көрермендер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оқырмандар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ұсынады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медиа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өнімді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қабылдайтын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аудитория</a:t>
          </a:r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CB824A-45A3-42DE-919F-00FFB2C78C64}" type="parTrans" cxnId="{025EE57E-B9D9-4AD6-9BC1-9BAE954DDA3A}">
      <dgm:prSet/>
      <dgm:spPr/>
      <dgm:t>
        <a:bodyPr/>
        <a:lstStyle/>
        <a:p>
          <a:endParaRPr lang="ru-RU"/>
        </a:p>
      </dgm:t>
    </dgm:pt>
    <dgm:pt modelId="{63179D0E-A012-481C-8EB6-2FCF7E29BFBB}" type="sibTrans" cxnId="{025EE57E-B9D9-4AD6-9BC1-9BAE954DDA3A}">
      <dgm:prSet/>
      <dgm:spPr/>
      <dgm:t>
        <a:bodyPr/>
        <a:lstStyle/>
        <a:p>
          <a:endParaRPr lang="ru-RU"/>
        </a:p>
      </dgm:t>
    </dgm:pt>
    <dgm:pt modelId="{928A7268-08D5-409D-8C85-B25D3DFEBE0D}" type="pres">
      <dgm:prSet presAssocID="{A83ECFF7-B4C9-4151-B6FD-01BB6692FA4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36196E-E43F-4057-9362-9A85BAFD340A}" type="pres">
      <dgm:prSet presAssocID="{A83ECFF7-B4C9-4151-B6FD-01BB6692FA43}" presName="dummyMaxCanvas" presStyleCnt="0">
        <dgm:presLayoutVars/>
      </dgm:prSet>
      <dgm:spPr/>
    </dgm:pt>
    <dgm:pt modelId="{AD0601D0-A1CF-47A5-9D01-E836190B715C}" type="pres">
      <dgm:prSet presAssocID="{A83ECFF7-B4C9-4151-B6FD-01BB6692FA43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61FFB9-788A-4454-8212-3FC8A62354ED}" type="pres">
      <dgm:prSet presAssocID="{A83ECFF7-B4C9-4151-B6FD-01BB6692FA43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4B9DF9-B6B3-424D-83F4-00B087DC2536}" type="pres">
      <dgm:prSet presAssocID="{A83ECFF7-B4C9-4151-B6FD-01BB6692FA43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7F27EF-9E2F-4173-BD6A-D5FC76EC1AA9}" type="pres">
      <dgm:prSet presAssocID="{A83ECFF7-B4C9-4151-B6FD-01BB6692FA43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A47AE3-B843-4B73-A7C3-E4474C3AF67B}" type="pres">
      <dgm:prSet presAssocID="{A83ECFF7-B4C9-4151-B6FD-01BB6692FA43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E4F665-A3AB-4908-AE7F-60D62FE89D19}" type="pres">
      <dgm:prSet presAssocID="{A83ECFF7-B4C9-4151-B6FD-01BB6692FA4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3E0C05-365F-4C97-8D91-2684AA11EA21}" type="pres">
      <dgm:prSet presAssocID="{A83ECFF7-B4C9-4151-B6FD-01BB6692FA4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7D77CE-ECFA-459F-B921-0470DC25A7DB}" type="pres">
      <dgm:prSet presAssocID="{A83ECFF7-B4C9-4151-B6FD-01BB6692FA43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026AC6-EB59-4CF2-9489-E2520262C2E3}" srcId="{A83ECFF7-B4C9-4151-B6FD-01BB6692FA43}" destId="{D7DBD42A-DF81-47A7-A0A0-333A7099794A}" srcOrd="0" destOrd="0" parTransId="{E454BF0E-153D-4FB9-973E-F61011CAF9FE}" sibTransId="{8784BE0D-EFD6-4C35-9DB6-0ABC5DBB4D37}"/>
    <dgm:cxn modelId="{1C5B0D9E-C7C7-48AC-90F2-ED830A54A4D9}" type="presOf" srcId="{47997CEE-01E2-4AD7-AAF8-0828CC33B48E}" destId="{394B9DF9-B6B3-424D-83F4-00B087DC2536}" srcOrd="0" destOrd="0" presId="urn:microsoft.com/office/officeart/2005/8/layout/vProcess5"/>
    <dgm:cxn modelId="{2A166956-A3BE-48FA-9196-541797500AD8}" type="presOf" srcId="{0130E95E-8381-4A50-9D0C-4B6D18C87E39}" destId="{5F61FFB9-788A-4454-8212-3FC8A62354ED}" srcOrd="0" destOrd="0" presId="urn:microsoft.com/office/officeart/2005/8/layout/vProcess5"/>
    <dgm:cxn modelId="{0EFE589D-2EA0-424F-AC08-22450BBFC7CB}" type="presOf" srcId="{D7DBD42A-DF81-47A7-A0A0-333A7099794A}" destId="{AD0601D0-A1CF-47A5-9D01-E836190B715C}" srcOrd="0" destOrd="0" presId="urn:microsoft.com/office/officeart/2005/8/layout/vProcess5"/>
    <dgm:cxn modelId="{F3210D66-93B5-4C77-B7EE-5A9A0688FB65}" type="presOf" srcId="{0130E95E-8381-4A50-9D0C-4B6D18C87E39}" destId="{153E0C05-365F-4C97-8D91-2684AA11EA21}" srcOrd="1" destOrd="0" presId="urn:microsoft.com/office/officeart/2005/8/layout/vProcess5"/>
    <dgm:cxn modelId="{025EE57E-B9D9-4AD6-9BC1-9BAE954DDA3A}" srcId="{A83ECFF7-B4C9-4151-B6FD-01BB6692FA43}" destId="{47997CEE-01E2-4AD7-AAF8-0828CC33B48E}" srcOrd="2" destOrd="0" parTransId="{53CB824A-45A3-42DE-919F-00FFB2C78C64}" sibTransId="{63179D0E-A012-481C-8EB6-2FCF7E29BFBB}"/>
    <dgm:cxn modelId="{C7CEA58D-D37F-4D5D-942A-B0BB47512D71}" srcId="{A83ECFF7-B4C9-4151-B6FD-01BB6692FA43}" destId="{0130E95E-8381-4A50-9D0C-4B6D18C87E39}" srcOrd="1" destOrd="0" parTransId="{3E983DEA-37F4-4742-B99D-F8019213DB04}" sibTransId="{D290C7B8-ED0D-45B9-9F55-61A0437B459E}"/>
    <dgm:cxn modelId="{D529E3DC-5693-4562-941D-F285C53F012C}" type="presOf" srcId="{8784BE0D-EFD6-4C35-9DB6-0ABC5DBB4D37}" destId="{527F27EF-9E2F-4173-BD6A-D5FC76EC1AA9}" srcOrd="0" destOrd="0" presId="urn:microsoft.com/office/officeart/2005/8/layout/vProcess5"/>
    <dgm:cxn modelId="{6E259EB1-A316-4033-8922-75B0C2ADB53B}" type="presOf" srcId="{47997CEE-01E2-4AD7-AAF8-0828CC33B48E}" destId="{6E7D77CE-ECFA-459F-B921-0470DC25A7DB}" srcOrd="1" destOrd="0" presId="urn:microsoft.com/office/officeart/2005/8/layout/vProcess5"/>
    <dgm:cxn modelId="{DDFEB16D-43E5-4E03-BAA7-FBAFB84C4ED6}" type="presOf" srcId="{A83ECFF7-B4C9-4151-B6FD-01BB6692FA43}" destId="{928A7268-08D5-409D-8C85-B25D3DFEBE0D}" srcOrd="0" destOrd="0" presId="urn:microsoft.com/office/officeart/2005/8/layout/vProcess5"/>
    <dgm:cxn modelId="{9CDA9C23-2098-4DC8-9012-C7F8C2CD08C8}" type="presOf" srcId="{D290C7B8-ED0D-45B9-9F55-61A0437B459E}" destId="{7DA47AE3-B843-4B73-A7C3-E4474C3AF67B}" srcOrd="0" destOrd="0" presId="urn:microsoft.com/office/officeart/2005/8/layout/vProcess5"/>
    <dgm:cxn modelId="{02AEDEBE-671B-4B0F-A713-BB9C13710FE2}" type="presOf" srcId="{D7DBD42A-DF81-47A7-A0A0-333A7099794A}" destId="{15E4F665-A3AB-4908-AE7F-60D62FE89D19}" srcOrd="1" destOrd="0" presId="urn:microsoft.com/office/officeart/2005/8/layout/vProcess5"/>
    <dgm:cxn modelId="{0CA7091D-C2D7-46AF-91EE-391611F8F71A}" type="presParOf" srcId="{928A7268-08D5-409D-8C85-B25D3DFEBE0D}" destId="{CB36196E-E43F-4057-9362-9A85BAFD340A}" srcOrd="0" destOrd="0" presId="urn:microsoft.com/office/officeart/2005/8/layout/vProcess5"/>
    <dgm:cxn modelId="{578470DC-1A72-414B-B5EA-B83D9E0265EA}" type="presParOf" srcId="{928A7268-08D5-409D-8C85-B25D3DFEBE0D}" destId="{AD0601D0-A1CF-47A5-9D01-E836190B715C}" srcOrd="1" destOrd="0" presId="urn:microsoft.com/office/officeart/2005/8/layout/vProcess5"/>
    <dgm:cxn modelId="{5BF88DE7-9B1F-4C82-9481-7B4E6BF9AE22}" type="presParOf" srcId="{928A7268-08D5-409D-8C85-B25D3DFEBE0D}" destId="{5F61FFB9-788A-4454-8212-3FC8A62354ED}" srcOrd="2" destOrd="0" presId="urn:microsoft.com/office/officeart/2005/8/layout/vProcess5"/>
    <dgm:cxn modelId="{F7B045AC-1571-447B-B3AE-7AEE49CDD642}" type="presParOf" srcId="{928A7268-08D5-409D-8C85-B25D3DFEBE0D}" destId="{394B9DF9-B6B3-424D-83F4-00B087DC2536}" srcOrd="3" destOrd="0" presId="urn:microsoft.com/office/officeart/2005/8/layout/vProcess5"/>
    <dgm:cxn modelId="{640EFD10-4858-491E-86B0-96485C49897C}" type="presParOf" srcId="{928A7268-08D5-409D-8C85-B25D3DFEBE0D}" destId="{527F27EF-9E2F-4173-BD6A-D5FC76EC1AA9}" srcOrd="4" destOrd="0" presId="urn:microsoft.com/office/officeart/2005/8/layout/vProcess5"/>
    <dgm:cxn modelId="{2D779401-AD41-4D4C-9E56-962E0AD586B6}" type="presParOf" srcId="{928A7268-08D5-409D-8C85-B25D3DFEBE0D}" destId="{7DA47AE3-B843-4B73-A7C3-E4474C3AF67B}" srcOrd="5" destOrd="0" presId="urn:microsoft.com/office/officeart/2005/8/layout/vProcess5"/>
    <dgm:cxn modelId="{7D0B636F-91F1-4393-8A6E-5684B5ADA6C5}" type="presParOf" srcId="{928A7268-08D5-409D-8C85-B25D3DFEBE0D}" destId="{15E4F665-A3AB-4908-AE7F-60D62FE89D19}" srcOrd="6" destOrd="0" presId="urn:microsoft.com/office/officeart/2005/8/layout/vProcess5"/>
    <dgm:cxn modelId="{4C710088-6D9B-494B-901D-E1132BDEFC6D}" type="presParOf" srcId="{928A7268-08D5-409D-8C85-B25D3DFEBE0D}" destId="{153E0C05-365F-4C97-8D91-2684AA11EA21}" srcOrd="7" destOrd="0" presId="urn:microsoft.com/office/officeart/2005/8/layout/vProcess5"/>
    <dgm:cxn modelId="{4529AFB5-DC6C-4ED9-9645-04952A2F3139}" type="presParOf" srcId="{928A7268-08D5-409D-8C85-B25D3DFEBE0D}" destId="{6E7D77CE-ECFA-459F-B921-0470DC25A7DB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4B3160-7809-48AE-9CDE-EA82CF13C429}">
      <dsp:nvSpPr>
        <dsp:cNvPr id="0" name=""/>
        <dsp:cNvSpPr/>
      </dsp:nvSpPr>
      <dsp:spPr>
        <a:xfrm rot="5400000">
          <a:off x="5932946" y="18119"/>
          <a:ext cx="2056005" cy="2059563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МЕДИА</a:t>
          </a:r>
          <a:endParaRPr lang="ru-R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274427" y="362566"/>
        <a:ext cx="1373042" cy="1370670"/>
      </dsp:txXfrm>
    </dsp:sp>
    <dsp:sp modelId="{0DE7064A-B847-48B4-B01E-CF85F15EE952}">
      <dsp:nvSpPr>
        <dsp:cNvPr id="0" name=""/>
        <dsp:cNvSpPr/>
      </dsp:nvSpPr>
      <dsp:spPr>
        <a:xfrm>
          <a:off x="7526432" y="432483"/>
          <a:ext cx="2412979" cy="1297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451FF1-2F0F-4685-8799-7C90F748586D}">
      <dsp:nvSpPr>
        <dsp:cNvPr id="0" name=""/>
        <dsp:cNvSpPr/>
      </dsp:nvSpPr>
      <dsp:spPr>
        <a:xfrm rot="5400000">
          <a:off x="3416150" y="140590"/>
          <a:ext cx="2162168" cy="188108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Дәстүрлі Жаңа</a:t>
          </a:r>
          <a:endParaRPr lang="ru-RU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849827" y="336987"/>
        <a:ext cx="1294814" cy="1488292"/>
      </dsp:txXfrm>
    </dsp:sp>
    <dsp:sp modelId="{94998197-F870-4096-86DB-56338B34A516}">
      <dsp:nvSpPr>
        <dsp:cNvPr id="0" name=""/>
        <dsp:cNvSpPr/>
      </dsp:nvSpPr>
      <dsp:spPr>
        <a:xfrm rot="5400000">
          <a:off x="4341083" y="2080076"/>
          <a:ext cx="2067659" cy="188108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БАҚ</a:t>
          </a:r>
          <a:endParaRPr lang="ru-R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733739" y="2315852"/>
        <a:ext cx="1282346" cy="1409535"/>
      </dsp:txXfrm>
    </dsp:sp>
    <dsp:sp modelId="{586E4F60-A3B9-4B09-A59C-9E5F3323FC9E}">
      <dsp:nvSpPr>
        <dsp:cNvPr id="0" name=""/>
        <dsp:cNvSpPr/>
      </dsp:nvSpPr>
      <dsp:spPr>
        <a:xfrm>
          <a:off x="2155606" y="2267731"/>
          <a:ext cx="2335141" cy="1297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FC88EF-A580-403C-97C5-0088DA15B9B8}">
      <dsp:nvSpPr>
        <dsp:cNvPr id="0" name=""/>
        <dsp:cNvSpPr/>
      </dsp:nvSpPr>
      <dsp:spPr>
        <a:xfrm rot="5400000">
          <a:off x="6459618" y="1881126"/>
          <a:ext cx="2162168" cy="2070511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АУДИТОРИЯСЫ: </a:t>
          </a:r>
          <a:endParaRPr lang="kk-KZ" sz="14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ОҚЫРМАН </a:t>
          </a:r>
          <a:r>
            <a:rPr lang="kk-KZ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КӨРЕРМЕН ТЫҢДАРМАН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843217" y="2188021"/>
        <a:ext cx="1394969" cy="1456722"/>
      </dsp:txXfrm>
    </dsp:sp>
    <dsp:sp modelId="{065820B5-F25D-4AFD-8B98-600BCDA5D124}">
      <dsp:nvSpPr>
        <dsp:cNvPr id="0" name=""/>
        <dsp:cNvSpPr/>
      </dsp:nvSpPr>
      <dsp:spPr>
        <a:xfrm rot="5400000">
          <a:off x="5464352" y="3811136"/>
          <a:ext cx="2162168" cy="1881086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СЫН</a:t>
          </a:r>
          <a:endParaRPr lang="ru-R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898029" y="4007533"/>
        <a:ext cx="1294814" cy="1488292"/>
      </dsp:txXfrm>
    </dsp:sp>
    <dsp:sp modelId="{BB145C5C-0E8C-42C8-B3DF-2819F7540718}">
      <dsp:nvSpPr>
        <dsp:cNvPr id="0" name=""/>
        <dsp:cNvSpPr/>
      </dsp:nvSpPr>
      <dsp:spPr>
        <a:xfrm>
          <a:off x="7526432" y="4102979"/>
          <a:ext cx="2412979" cy="1297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A92484-DE1F-4C11-8BA1-8C43B4204344}">
      <dsp:nvSpPr>
        <dsp:cNvPr id="0" name=""/>
        <dsp:cNvSpPr/>
      </dsp:nvSpPr>
      <dsp:spPr>
        <a:xfrm rot="5400000">
          <a:off x="3416150" y="3811087"/>
          <a:ext cx="2162168" cy="1881086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ТАЛДАУ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БАҒАЛАіУ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ЖЕТІСТІКТЕР МЕН КЕМШІЛІКТЕРі ХАҚЫНДАҒЫ ПІКІРЛЕР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 rot="-5400000">
        <a:off x="3849827" y="4007484"/>
        <a:ext cx="1294814" cy="14882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CA9C91-E6A0-4FB9-92EA-4A80CDC06610}">
      <dsp:nvSpPr>
        <dsp:cNvPr id="0" name=""/>
        <dsp:cNvSpPr/>
      </dsp:nvSpPr>
      <dsp:spPr>
        <a:xfrm>
          <a:off x="3971724" y="63837"/>
          <a:ext cx="1488253" cy="94905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журналистік 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мәтіннің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аудиторияға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әсерін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зерттеу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18053" y="110166"/>
        <a:ext cx="1395595" cy="856394"/>
      </dsp:txXfrm>
    </dsp:sp>
    <dsp:sp modelId="{25A3ACC3-6EDD-46DC-8FE5-9D2D234A7B1F}">
      <dsp:nvSpPr>
        <dsp:cNvPr id="0" name=""/>
        <dsp:cNvSpPr/>
      </dsp:nvSpPr>
      <dsp:spPr>
        <a:xfrm>
          <a:off x="2526628" y="575012"/>
          <a:ext cx="4557358" cy="4557358"/>
        </a:xfrm>
        <a:custGeom>
          <a:avLst/>
          <a:gdLst/>
          <a:ahLst/>
          <a:cxnLst/>
          <a:rect l="0" t="0" r="0" b="0"/>
          <a:pathLst>
            <a:path>
              <a:moveTo>
                <a:pt x="2942567" y="98855"/>
              </a:moveTo>
              <a:arcTo wR="2278679" hR="2278679" stAng="17216320" swAng="143473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BD02DC-7B46-4ED0-B590-7CF05FA26EE8}">
      <dsp:nvSpPr>
        <dsp:cNvPr id="0" name=""/>
        <dsp:cNvSpPr/>
      </dsp:nvSpPr>
      <dsp:spPr>
        <a:xfrm>
          <a:off x="5932884" y="1136381"/>
          <a:ext cx="1488253" cy="96736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кез-келген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медиа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өнімді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сыни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талдау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80107" y="1183604"/>
        <a:ext cx="1393807" cy="872919"/>
      </dsp:txXfrm>
    </dsp:sp>
    <dsp:sp modelId="{A768B6EF-4547-4313-A6BF-1C0B4F6BF1E5}">
      <dsp:nvSpPr>
        <dsp:cNvPr id="0" name=""/>
        <dsp:cNvSpPr/>
      </dsp:nvSpPr>
      <dsp:spPr>
        <a:xfrm>
          <a:off x="2424938" y="480724"/>
          <a:ext cx="4557358" cy="4557358"/>
        </a:xfrm>
        <a:custGeom>
          <a:avLst/>
          <a:gdLst/>
          <a:ahLst/>
          <a:cxnLst/>
          <a:rect l="0" t="0" r="0" b="0"/>
          <a:pathLst>
            <a:path>
              <a:moveTo>
                <a:pt x="4464729" y="1635591"/>
              </a:moveTo>
              <a:arcTo wR="2278679" hR="2278679" stAng="20616437" swAng="1967126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7FAFAF-9565-4857-8E6A-EE08718D3CAE}">
      <dsp:nvSpPr>
        <dsp:cNvPr id="0" name=""/>
        <dsp:cNvSpPr/>
      </dsp:nvSpPr>
      <dsp:spPr>
        <a:xfrm>
          <a:off x="5932884" y="3415060"/>
          <a:ext cx="1488253" cy="96736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медиа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өнімнің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сапасын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арттыру</a:t>
          </a:r>
          <a:endParaRPr lang="ru-RU" sz="1800" kern="1200" dirty="0"/>
        </a:p>
      </dsp:txBody>
      <dsp:txXfrm>
        <a:off x="5980107" y="3462283"/>
        <a:ext cx="1393807" cy="872919"/>
      </dsp:txXfrm>
    </dsp:sp>
    <dsp:sp modelId="{ADA641A6-C6DF-4B1C-BBBB-20C396FE6FC0}">
      <dsp:nvSpPr>
        <dsp:cNvPr id="0" name=""/>
        <dsp:cNvSpPr/>
      </dsp:nvSpPr>
      <dsp:spPr>
        <a:xfrm>
          <a:off x="2424938" y="480724"/>
          <a:ext cx="4557358" cy="4557358"/>
        </a:xfrm>
        <a:custGeom>
          <a:avLst/>
          <a:gdLst/>
          <a:ahLst/>
          <a:cxnLst/>
          <a:rect l="0" t="0" r="0" b="0"/>
          <a:pathLst>
            <a:path>
              <a:moveTo>
                <a:pt x="3870924" y="3908750"/>
              </a:moveTo>
              <a:arcTo wR="2278679" hR="2278679" stAng="2740353" swAng="1500851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379640-F9D4-4BCF-AC4F-A57956F44CEA}">
      <dsp:nvSpPr>
        <dsp:cNvPr id="0" name=""/>
        <dsp:cNvSpPr/>
      </dsp:nvSpPr>
      <dsp:spPr>
        <a:xfrm>
          <a:off x="3959490" y="4554400"/>
          <a:ext cx="1488253" cy="96736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қоғамға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үндеу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балама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пікірді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жариялау</a:t>
          </a:r>
          <a:endParaRPr lang="ru-RU" sz="1600" kern="1200" dirty="0"/>
        </a:p>
      </dsp:txBody>
      <dsp:txXfrm>
        <a:off x="4006713" y="4601623"/>
        <a:ext cx="1393807" cy="872919"/>
      </dsp:txXfrm>
    </dsp:sp>
    <dsp:sp modelId="{14A307B6-258A-4A97-ACDF-B00FDA526D3E}">
      <dsp:nvSpPr>
        <dsp:cNvPr id="0" name=""/>
        <dsp:cNvSpPr/>
      </dsp:nvSpPr>
      <dsp:spPr>
        <a:xfrm>
          <a:off x="2424938" y="480724"/>
          <a:ext cx="4557358" cy="4557358"/>
        </a:xfrm>
        <a:custGeom>
          <a:avLst/>
          <a:gdLst/>
          <a:ahLst/>
          <a:cxnLst/>
          <a:rect l="0" t="0" r="0" b="0"/>
          <a:pathLst>
            <a:path>
              <a:moveTo>
                <a:pt x="1525045" y="4429124"/>
              </a:moveTo>
              <a:arcTo wR="2278679" hR="2278679" stAng="6558795" swAng="1500851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612A40-5B42-45C0-9346-91CE05B2D1BE}">
      <dsp:nvSpPr>
        <dsp:cNvPr id="0" name=""/>
        <dsp:cNvSpPr/>
      </dsp:nvSpPr>
      <dsp:spPr>
        <a:xfrm>
          <a:off x="1986096" y="3415060"/>
          <a:ext cx="1488253" cy="96736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шындықты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тану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тәсілі</a:t>
          </a:r>
          <a:endParaRPr lang="ru-RU" sz="2000" kern="1200" dirty="0"/>
        </a:p>
      </dsp:txBody>
      <dsp:txXfrm>
        <a:off x="2033319" y="3462283"/>
        <a:ext cx="1393807" cy="872919"/>
      </dsp:txXfrm>
    </dsp:sp>
    <dsp:sp modelId="{088512EB-4C77-446A-AA46-7B6C41258B1D}">
      <dsp:nvSpPr>
        <dsp:cNvPr id="0" name=""/>
        <dsp:cNvSpPr/>
      </dsp:nvSpPr>
      <dsp:spPr>
        <a:xfrm>
          <a:off x="2424938" y="480724"/>
          <a:ext cx="4557358" cy="4557358"/>
        </a:xfrm>
        <a:custGeom>
          <a:avLst/>
          <a:gdLst/>
          <a:ahLst/>
          <a:cxnLst/>
          <a:rect l="0" t="0" r="0" b="0"/>
          <a:pathLst>
            <a:path>
              <a:moveTo>
                <a:pt x="92593" y="2921645"/>
              </a:moveTo>
              <a:arcTo wR="2278679" hR="2278679" stAng="9816627" swAng="1986604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560AED-8C3E-4D1D-BC95-2DDFCD088A5C}">
      <dsp:nvSpPr>
        <dsp:cNvPr id="0" name=""/>
        <dsp:cNvSpPr/>
      </dsp:nvSpPr>
      <dsp:spPr>
        <a:xfrm>
          <a:off x="1986096" y="1148976"/>
          <a:ext cx="1488253" cy="9421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Оқырманды пікірталасқа, ашық әңгімеге шақыру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32089" y="1194969"/>
        <a:ext cx="1396267" cy="850188"/>
      </dsp:txXfrm>
    </dsp:sp>
    <dsp:sp modelId="{804E4F45-46C0-4169-9A9D-A9DB2CDE8F81}">
      <dsp:nvSpPr>
        <dsp:cNvPr id="0" name=""/>
        <dsp:cNvSpPr/>
      </dsp:nvSpPr>
      <dsp:spPr>
        <a:xfrm>
          <a:off x="2328195" y="572072"/>
          <a:ext cx="4557358" cy="4557358"/>
        </a:xfrm>
        <a:custGeom>
          <a:avLst/>
          <a:gdLst/>
          <a:ahLst/>
          <a:cxnLst/>
          <a:rect l="0" t="0" r="0" b="0"/>
          <a:pathLst>
            <a:path>
              <a:moveTo>
                <a:pt x="770836" y="570232"/>
              </a:moveTo>
              <a:arcTo wR="2278679" hR="2278679" stAng="13714139" swAng="149960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29DB58-B10B-4E81-A5A0-C92A49D54B5C}">
      <dsp:nvSpPr>
        <dsp:cNvPr id="0" name=""/>
        <dsp:cNvSpPr/>
      </dsp:nvSpPr>
      <dsp:spPr>
        <a:xfrm>
          <a:off x="1910915" y="0"/>
          <a:ext cx="2554059" cy="255444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44EC54-0D25-43DB-84A8-C6AD33C9E3EC}">
      <dsp:nvSpPr>
        <dsp:cNvPr id="0" name=""/>
        <dsp:cNvSpPr/>
      </dsp:nvSpPr>
      <dsp:spPr>
        <a:xfrm>
          <a:off x="2475446" y="922233"/>
          <a:ext cx="1419241" cy="7094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700" kern="1200" dirty="0" smtClean="0"/>
            <a:t>ПІКІР</a:t>
          </a:r>
          <a:endParaRPr lang="ru-RU" sz="3700" kern="1200" dirty="0"/>
        </a:p>
      </dsp:txBody>
      <dsp:txXfrm>
        <a:off x="2475446" y="922233"/>
        <a:ext cx="1419241" cy="709451"/>
      </dsp:txXfrm>
    </dsp:sp>
    <dsp:sp modelId="{AF21502E-EB0D-44FC-AC5E-DD37317E3D9C}">
      <dsp:nvSpPr>
        <dsp:cNvPr id="0" name=""/>
        <dsp:cNvSpPr/>
      </dsp:nvSpPr>
      <dsp:spPr>
        <a:xfrm>
          <a:off x="1201534" y="1467720"/>
          <a:ext cx="2554059" cy="255444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7B4F60-C1A9-4847-8A13-9C1985458718}">
      <dsp:nvSpPr>
        <dsp:cNvPr id="0" name=""/>
        <dsp:cNvSpPr/>
      </dsp:nvSpPr>
      <dsp:spPr>
        <a:xfrm>
          <a:off x="1768943" y="2398443"/>
          <a:ext cx="1419241" cy="7094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700" kern="1200" dirty="0" smtClean="0"/>
            <a:t>АРТЫҚ</a:t>
          </a:r>
          <a:endParaRPr lang="ru-RU" sz="3700" kern="1200" dirty="0"/>
        </a:p>
      </dsp:txBody>
      <dsp:txXfrm>
        <a:off x="1768943" y="2398443"/>
        <a:ext cx="1419241" cy="709451"/>
      </dsp:txXfrm>
    </dsp:sp>
    <dsp:sp modelId="{2B45D87C-CBD2-40F5-AE94-047C559B84C0}">
      <dsp:nvSpPr>
        <dsp:cNvPr id="0" name=""/>
        <dsp:cNvSpPr/>
      </dsp:nvSpPr>
      <dsp:spPr>
        <a:xfrm>
          <a:off x="2092697" y="3111078"/>
          <a:ext cx="2194333" cy="219521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92F151-F119-4029-9129-3F1A88DD015F}">
      <dsp:nvSpPr>
        <dsp:cNvPr id="0" name=""/>
        <dsp:cNvSpPr/>
      </dsp:nvSpPr>
      <dsp:spPr>
        <a:xfrm>
          <a:off x="2478803" y="3876776"/>
          <a:ext cx="1419241" cy="7094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700" kern="1200" dirty="0" smtClean="0"/>
            <a:t>КЕМ</a:t>
          </a:r>
          <a:endParaRPr lang="ru-RU" sz="3700" kern="1200" dirty="0"/>
        </a:p>
      </dsp:txBody>
      <dsp:txXfrm>
        <a:off x="2478803" y="3876776"/>
        <a:ext cx="1419241" cy="7094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0601D0-A1CF-47A5-9D01-E836190B715C}">
      <dsp:nvSpPr>
        <dsp:cNvPr id="0" name=""/>
        <dsp:cNvSpPr/>
      </dsp:nvSpPr>
      <dsp:spPr>
        <a:xfrm>
          <a:off x="0" y="0"/>
          <a:ext cx="7866609" cy="1355205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АКАДЕМИЯЛЫҚ</a:t>
          </a:r>
        </a:p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Академиялық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қоғамдастықты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қауымдастық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693" y="39693"/>
        <a:ext cx="6404236" cy="1275819"/>
      </dsp:txXfrm>
    </dsp:sp>
    <dsp:sp modelId="{5F61FFB9-788A-4454-8212-3FC8A62354ED}">
      <dsp:nvSpPr>
        <dsp:cNvPr id="0" name=""/>
        <dsp:cNvSpPr/>
      </dsp:nvSpPr>
      <dsp:spPr>
        <a:xfrm>
          <a:off x="694112" y="1581072"/>
          <a:ext cx="7866609" cy="1355205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135632"/>
            <a:satOff val="2588"/>
            <a:lumOff val="114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КӘСІБИ</a:t>
          </a:r>
        </a:p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кәсіби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қауымдастықты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журналистердің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өзі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ұсынады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3805" y="1620765"/>
        <a:ext cx="6212227" cy="1275819"/>
      </dsp:txXfrm>
    </dsp:sp>
    <dsp:sp modelId="{394B9DF9-B6B3-424D-83F4-00B087DC2536}">
      <dsp:nvSpPr>
        <dsp:cNvPr id="0" name=""/>
        <dsp:cNvSpPr/>
      </dsp:nvSpPr>
      <dsp:spPr>
        <a:xfrm>
          <a:off x="1388225" y="3162145"/>
          <a:ext cx="7866609" cy="1355205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271263"/>
            <a:satOff val="5175"/>
            <a:lumOff val="228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БҰҚАРАЛЫҚ</a:t>
          </a:r>
        </a:p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қарапайым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көрермендер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оқырмандар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ұсынады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медиа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өнімді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қабылдайтын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аудитория</a:t>
          </a:r>
          <a:r>
            <a:rPr lang="kk-KZ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27918" y="3201838"/>
        <a:ext cx="6212227" cy="1275819"/>
      </dsp:txXfrm>
    </dsp:sp>
    <dsp:sp modelId="{527F27EF-9E2F-4173-BD6A-D5FC76EC1AA9}">
      <dsp:nvSpPr>
        <dsp:cNvPr id="0" name=""/>
        <dsp:cNvSpPr/>
      </dsp:nvSpPr>
      <dsp:spPr>
        <a:xfrm>
          <a:off x="6985726" y="1027697"/>
          <a:ext cx="880883" cy="88088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183925" y="1027697"/>
        <a:ext cx="484485" cy="662864"/>
      </dsp:txXfrm>
    </dsp:sp>
    <dsp:sp modelId="{7DA47AE3-B843-4B73-A7C3-E4474C3AF67B}">
      <dsp:nvSpPr>
        <dsp:cNvPr id="0" name=""/>
        <dsp:cNvSpPr/>
      </dsp:nvSpPr>
      <dsp:spPr>
        <a:xfrm>
          <a:off x="7679838" y="2599735"/>
          <a:ext cx="880883" cy="88088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878037" y="2599735"/>
        <a:ext cx="484485" cy="6628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F97B-DE37-490D-9247-D7AD335417D4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7531B-73C7-404B-AA88-88588EFE3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603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F97B-DE37-490D-9247-D7AD335417D4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7531B-73C7-404B-AA88-88588EFE3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910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F97B-DE37-490D-9247-D7AD335417D4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7531B-73C7-404B-AA88-88588EFE3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08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F97B-DE37-490D-9247-D7AD335417D4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7531B-73C7-404B-AA88-88588EFE3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803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F97B-DE37-490D-9247-D7AD335417D4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7531B-73C7-404B-AA88-88588EFE3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866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F97B-DE37-490D-9247-D7AD335417D4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7531B-73C7-404B-AA88-88588EFE3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854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F97B-DE37-490D-9247-D7AD335417D4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7531B-73C7-404B-AA88-88588EFE3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177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F97B-DE37-490D-9247-D7AD335417D4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7531B-73C7-404B-AA88-88588EFE3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532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F97B-DE37-490D-9247-D7AD335417D4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7531B-73C7-404B-AA88-88588EFE3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177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F97B-DE37-490D-9247-D7AD335417D4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7531B-73C7-404B-AA88-88588EFE3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79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F97B-DE37-490D-9247-D7AD335417D4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7531B-73C7-404B-AA88-88588EFE3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104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EF97B-DE37-490D-9247-D7AD335417D4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7531B-73C7-404B-AA88-88588EFE3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07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79273" y="2678835"/>
            <a:ext cx="4655127" cy="1325563"/>
          </a:xfrm>
        </p:spPr>
        <p:txBody>
          <a:bodyPr>
            <a:normAutofit/>
          </a:bodyPr>
          <a:lstStyle/>
          <a:p>
            <a:r>
              <a:rPr lang="kk-KZ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МЕДИАСЫН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178006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142876094"/>
              </p:ext>
            </p:extLst>
          </p:nvPr>
        </p:nvGraphicFramePr>
        <p:xfrm>
          <a:off x="96982" y="512619"/>
          <a:ext cx="12095018" cy="5832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774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1549249"/>
              </p:ext>
            </p:extLst>
          </p:nvPr>
        </p:nvGraphicFramePr>
        <p:xfrm>
          <a:off x="2299855" y="1177636"/>
          <a:ext cx="9407235" cy="5527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318654" y="484197"/>
            <a:ext cx="7051964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МЕДИАСЫН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07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3618" y="2195589"/>
            <a:ext cx="3865418" cy="3352800"/>
          </a:xfrm>
        </p:spPr>
        <p:txBody>
          <a:bodyPr>
            <a:normAutofit fontScale="92500" lnSpcReduction="10000"/>
          </a:bodyPr>
          <a:lstStyle/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СЫНДА АРТЫҚ,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ПІКІРЛЕР АЙТЫЛУЫ МҮМКІН. МҮМКІН ҒАНА ЕМЕС АСА ҚАЖЕТ. ӘРТҮРЛІ ПІКІРДІҢ, ОЙЛАРДЫҢ АЙТЫЛУЫ ЗАҢДЫ ҚҰБЫЛЫС.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«СЫН-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КҮДІККЕ ЖАҚЫН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buNone/>
            </a:pP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604726557"/>
              </p:ext>
            </p:extLst>
          </p:nvPr>
        </p:nvGraphicFramePr>
        <p:xfrm>
          <a:off x="5334000" y="1039091"/>
          <a:ext cx="5666509" cy="5306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318654" y="484197"/>
            <a:ext cx="7051964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МЕДИАСЫН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91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873731122"/>
              </p:ext>
            </p:extLst>
          </p:nvPr>
        </p:nvGraphicFramePr>
        <p:xfrm>
          <a:off x="2466109" y="1856510"/>
          <a:ext cx="9254835" cy="45173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318654" y="484197"/>
            <a:ext cx="7051964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МЕДИАСЫН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56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7856" y="498763"/>
            <a:ext cx="9731230" cy="80356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МЕДИАСЫН ЖУРНАЛИСТИКАНЫҢ БІР БӨЛІГІ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3686" y="1870363"/>
            <a:ext cx="8915400" cy="4128655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медиасын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журналистиканың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бөлігі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журналистиканың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сипаттамалары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медиа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сынға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публицистикалық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жанрлар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журналистиканың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функциялары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коммуникативті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тәрбиелік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ойын-сауық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.),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қоғамдық-саяси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осының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бәрі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медиа-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критикалық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аналитикаға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енеді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Соединительная линия уступом 5"/>
          <p:cNvCxnSpPr/>
          <p:nvPr/>
        </p:nvCxnSpPr>
        <p:spPr>
          <a:xfrm rot="16200000" flipH="1">
            <a:off x="497970" y="3492139"/>
            <a:ext cx="3338948" cy="37248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616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</TotalTime>
  <Words>165</Words>
  <Application>Microsoft Office PowerPoint</Application>
  <PresentationFormat>Широкоэкранный</PresentationFormat>
  <Paragraphs>36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МЕДИАСЫН</vt:lpstr>
      <vt:lpstr>Презентация PowerPoint</vt:lpstr>
      <vt:lpstr>Презентация PowerPoint</vt:lpstr>
      <vt:lpstr>Презентация PowerPoint</vt:lpstr>
      <vt:lpstr>Презентация PowerPoint</vt:lpstr>
      <vt:lpstr>МЕДИАСЫН ЖУРНАЛИСТИКАНЫҢ БІР БӨЛІГІ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МЕДИАСЫН</dc:title>
  <dc:creator>Алтын Акынбекова</dc:creator>
  <cp:lastModifiedBy>Алтын Акынбекова</cp:lastModifiedBy>
  <cp:revision>27</cp:revision>
  <dcterms:created xsi:type="dcterms:W3CDTF">2020-09-13T10:04:34Z</dcterms:created>
  <dcterms:modified xsi:type="dcterms:W3CDTF">2020-09-15T16:21:49Z</dcterms:modified>
</cp:coreProperties>
</file>